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7" r:id="rId8"/>
    <p:sldId id="272" r:id="rId9"/>
    <p:sldId id="273" r:id="rId10"/>
    <p:sldId id="275" r:id="rId11"/>
    <p:sldId id="268" r:id="rId12"/>
    <p:sldId id="269" r:id="rId13"/>
    <p:sldId id="270" r:id="rId14"/>
    <p:sldId id="271" r:id="rId1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D49"/>
    <a:srgbClr val="4348A6"/>
    <a:srgbClr val="8B9FE4"/>
    <a:srgbClr val="FF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02"/>
    <p:restoredTop sz="94714"/>
  </p:normalViewPr>
  <p:slideViewPr>
    <p:cSldViewPr>
      <p:cViewPr varScale="1">
        <p:scale>
          <a:sx n="63" d="100"/>
          <a:sy n="63" d="100"/>
        </p:scale>
        <p:origin x="151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50" b="0" i="0">
                <a:solidFill>
                  <a:srgbClr val="444A9C"/>
                </a:solidFill>
                <a:latin typeface="Optima"/>
                <a:cs typeface="Optima"/>
              </a:defRPr>
            </a:lvl1pPr>
          </a:lstStyle>
          <a:p>
            <a:pPr marL="12700">
              <a:lnSpc>
                <a:spcPts val="925"/>
              </a:lnSpc>
            </a:pPr>
            <a:r>
              <a:rPr spc="-125" dirty="0"/>
              <a:t>U</a:t>
            </a:r>
            <a:r>
              <a:rPr spc="-75" dirty="0"/>
              <a:t>N</a:t>
            </a:r>
            <a:r>
              <a:rPr spc="-60" dirty="0"/>
              <a:t>SW</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7299" y="622985"/>
            <a:ext cx="7729400" cy="538609"/>
          </a:xfrm>
        </p:spPr>
        <p:txBody>
          <a:bodyPr lIns="0" tIns="0" rIns="0" bIns="0"/>
          <a:lstStyle>
            <a:lvl1pPr>
              <a:defRPr sz="3500" b="1" i="0">
                <a:solidFill>
                  <a:srgbClr val="061D48"/>
                </a:solidFill>
                <a:latin typeface="DIN Alternate" charset="0"/>
                <a:ea typeface="DIN Alternate" charset="0"/>
                <a:cs typeface="DIN Alternate" charset="0"/>
              </a:defRPr>
            </a:lvl1pPr>
          </a:lstStyle>
          <a:p>
            <a:endParaRPr dirty="0"/>
          </a:p>
        </p:txBody>
      </p:sp>
      <p:sp>
        <p:nvSpPr>
          <p:cNvPr id="3" name="Holder 3"/>
          <p:cNvSpPr>
            <a:spLocks noGrp="1"/>
          </p:cNvSpPr>
          <p:nvPr>
            <p:ph type="body" idx="1"/>
          </p:nvPr>
        </p:nvSpPr>
        <p:spPr>
          <a:xfrm>
            <a:off x="1139300" y="2188932"/>
            <a:ext cx="6865398" cy="276999"/>
          </a:xfrm>
        </p:spPr>
        <p:txBody>
          <a:bodyPr lIns="0" tIns="0" rIns="0" bIns="0"/>
          <a:lstStyle>
            <a:lvl1pPr>
              <a:defRPr b="0" i="0">
                <a:solidFill>
                  <a:schemeClr val="tx1"/>
                </a:solidFill>
                <a:latin typeface="Arial MT Std Light" charset="0"/>
                <a:ea typeface="Arial MT Std Light" charset="0"/>
                <a:cs typeface="Arial MT Std Light" charset="0"/>
              </a:defRPr>
            </a:lvl1pPr>
          </a:lstStyle>
          <a:p>
            <a:endParaRPr dirty="0"/>
          </a:p>
        </p:txBody>
      </p:sp>
      <p:sp>
        <p:nvSpPr>
          <p:cNvPr id="4" name="Holder 4"/>
          <p:cNvSpPr>
            <a:spLocks noGrp="1"/>
          </p:cNvSpPr>
          <p:nvPr>
            <p:ph type="ftr" sz="quarter" idx="5"/>
          </p:nvPr>
        </p:nvSpPr>
        <p:spPr/>
        <p:txBody>
          <a:bodyPr lIns="0" tIns="0" rIns="0" bIns="0"/>
          <a:lstStyle>
            <a:lvl1pPr>
              <a:defRPr sz="850" b="0" i="0">
                <a:solidFill>
                  <a:srgbClr val="444A9C"/>
                </a:solidFill>
                <a:latin typeface="Optima"/>
                <a:cs typeface="Optima"/>
              </a:defRPr>
            </a:lvl1pPr>
          </a:lstStyle>
          <a:p>
            <a:pPr marL="12700">
              <a:lnSpc>
                <a:spcPts val="925"/>
              </a:lnSpc>
            </a:pPr>
            <a:r>
              <a:rPr spc="-125" dirty="0"/>
              <a:t>U</a:t>
            </a:r>
            <a:r>
              <a:rPr spc="-75" dirty="0"/>
              <a:t>N</a:t>
            </a:r>
            <a:r>
              <a:rPr spc="-60" dirty="0"/>
              <a:t>SW</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061D48"/>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50" b="0" i="0">
                <a:solidFill>
                  <a:srgbClr val="444A9C"/>
                </a:solidFill>
                <a:latin typeface="Optima"/>
                <a:cs typeface="Optima"/>
              </a:defRPr>
            </a:lvl1pPr>
          </a:lstStyle>
          <a:p>
            <a:pPr marL="12700">
              <a:lnSpc>
                <a:spcPts val="925"/>
              </a:lnSpc>
            </a:pPr>
            <a:r>
              <a:rPr spc="-125" dirty="0"/>
              <a:t>U</a:t>
            </a:r>
            <a:r>
              <a:rPr spc="-75" dirty="0"/>
              <a:t>N</a:t>
            </a:r>
            <a:r>
              <a:rPr spc="-60" dirty="0"/>
              <a:t>SW</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061D4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50" b="0" i="0">
                <a:solidFill>
                  <a:srgbClr val="444A9C"/>
                </a:solidFill>
                <a:latin typeface="Optima"/>
                <a:cs typeface="Optima"/>
              </a:defRPr>
            </a:lvl1pPr>
          </a:lstStyle>
          <a:p>
            <a:pPr marL="12700">
              <a:lnSpc>
                <a:spcPts val="925"/>
              </a:lnSpc>
            </a:pPr>
            <a:r>
              <a:rPr spc="-125" dirty="0"/>
              <a:t>U</a:t>
            </a:r>
            <a:r>
              <a:rPr spc="-75" dirty="0"/>
              <a:t>N</a:t>
            </a:r>
            <a:r>
              <a:rPr spc="-60" dirty="0"/>
              <a:t>SW</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61D48"/>
          </a:solidFill>
        </p:spPr>
        <p:txBody>
          <a:bodyPr wrap="square" lIns="0" tIns="0" rIns="0" bIns="0" rtlCol="0"/>
          <a:lstStyle/>
          <a:p>
            <a:endParaRPr/>
          </a:p>
        </p:txBody>
      </p:sp>
      <p:sp>
        <p:nvSpPr>
          <p:cNvPr id="17" name="bk object 17"/>
          <p:cNvSpPr/>
          <p:nvPr/>
        </p:nvSpPr>
        <p:spPr>
          <a:xfrm>
            <a:off x="783116" y="2546097"/>
            <a:ext cx="3007995" cy="3614420"/>
          </a:xfrm>
          <a:custGeom>
            <a:avLst/>
            <a:gdLst/>
            <a:ahLst/>
            <a:cxnLst/>
            <a:rect l="l" t="t" r="r" b="b"/>
            <a:pathLst>
              <a:path w="3007995" h="3614420">
                <a:moveTo>
                  <a:pt x="1392618" y="0"/>
                </a:moveTo>
                <a:lnTo>
                  <a:pt x="0" y="0"/>
                </a:lnTo>
                <a:lnTo>
                  <a:pt x="0" y="262547"/>
                </a:lnTo>
                <a:lnTo>
                  <a:pt x="930236" y="262547"/>
                </a:lnTo>
                <a:lnTo>
                  <a:pt x="0" y="959053"/>
                </a:lnTo>
                <a:lnTo>
                  <a:pt x="0" y="3612642"/>
                </a:lnTo>
                <a:lnTo>
                  <a:pt x="15995" y="3613316"/>
                </a:lnTo>
                <a:lnTo>
                  <a:pt x="32035" y="3613810"/>
                </a:lnTo>
                <a:lnTo>
                  <a:pt x="48123" y="3614113"/>
                </a:lnTo>
                <a:lnTo>
                  <a:pt x="64262" y="3614216"/>
                </a:lnTo>
                <a:lnTo>
                  <a:pt x="112959" y="3613340"/>
                </a:lnTo>
                <a:lnTo>
                  <a:pt x="161215" y="3610732"/>
                </a:lnTo>
                <a:lnTo>
                  <a:pt x="209000" y="3606422"/>
                </a:lnTo>
                <a:lnTo>
                  <a:pt x="256283" y="3600439"/>
                </a:lnTo>
                <a:lnTo>
                  <a:pt x="303035" y="3592815"/>
                </a:lnTo>
                <a:lnTo>
                  <a:pt x="349224" y="3583578"/>
                </a:lnTo>
                <a:lnTo>
                  <a:pt x="394822" y="3572759"/>
                </a:lnTo>
                <a:lnTo>
                  <a:pt x="439799" y="3560388"/>
                </a:lnTo>
                <a:lnTo>
                  <a:pt x="484124" y="3546495"/>
                </a:lnTo>
                <a:lnTo>
                  <a:pt x="527767" y="3531110"/>
                </a:lnTo>
                <a:lnTo>
                  <a:pt x="570698" y="3514264"/>
                </a:lnTo>
                <a:lnTo>
                  <a:pt x="612888" y="3495985"/>
                </a:lnTo>
                <a:lnTo>
                  <a:pt x="654306" y="3476304"/>
                </a:lnTo>
                <a:lnTo>
                  <a:pt x="694923" y="3455251"/>
                </a:lnTo>
                <a:lnTo>
                  <a:pt x="734707" y="3432856"/>
                </a:lnTo>
                <a:lnTo>
                  <a:pt x="773630" y="3409149"/>
                </a:lnTo>
                <a:lnTo>
                  <a:pt x="811661" y="3384160"/>
                </a:lnTo>
                <a:lnTo>
                  <a:pt x="848770" y="3357919"/>
                </a:lnTo>
                <a:lnTo>
                  <a:pt x="884928" y="3330456"/>
                </a:lnTo>
                <a:lnTo>
                  <a:pt x="920104" y="3301801"/>
                </a:lnTo>
                <a:lnTo>
                  <a:pt x="954267" y="3271985"/>
                </a:lnTo>
                <a:lnTo>
                  <a:pt x="987389" y="3241036"/>
                </a:lnTo>
                <a:lnTo>
                  <a:pt x="1019440" y="3208986"/>
                </a:lnTo>
                <a:lnTo>
                  <a:pt x="1050388" y="3175864"/>
                </a:lnTo>
                <a:lnTo>
                  <a:pt x="1080204" y="3141700"/>
                </a:lnTo>
                <a:lnTo>
                  <a:pt x="1108859" y="3106524"/>
                </a:lnTo>
                <a:lnTo>
                  <a:pt x="1136321" y="3070366"/>
                </a:lnTo>
                <a:lnTo>
                  <a:pt x="1162562" y="3033256"/>
                </a:lnTo>
                <a:lnTo>
                  <a:pt x="1187551" y="2995225"/>
                </a:lnTo>
                <a:lnTo>
                  <a:pt x="1211258" y="2956302"/>
                </a:lnTo>
                <a:lnTo>
                  <a:pt x="1233653" y="2916517"/>
                </a:lnTo>
                <a:lnTo>
                  <a:pt x="1254706" y="2875900"/>
                </a:lnTo>
                <a:lnTo>
                  <a:pt x="1274386" y="2834482"/>
                </a:lnTo>
                <a:lnTo>
                  <a:pt x="1292665" y="2792291"/>
                </a:lnTo>
                <a:lnTo>
                  <a:pt x="1309512" y="2749359"/>
                </a:lnTo>
                <a:lnTo>
                  <a:pt x="1324897" y="2705716"/>
                </a:lnTo>
                <a:lnTo>
                  <a:pt x="1338790" y="2661390"/>
                </a:lnTo>
                <a:lnTo>
                  <a:pt x="1351161" y="2616413"/>
                </a:lnTo>
                <a:lnTo>
                  <a:pt x="1361980" y="2570814"/>
                </a:lnTo>
                <a:lnTo>
                  <a:pt x="1371216" y="2524624"/>
                </a:lnTo>
                <a:lnTo>
                  <a:pt x="1378841" y="2477872"/>
                </a:lnTo>
                <a:lnTo>
                  <a:pt x="1384823" y="2430588"/>
                </a:lnTo>
                <a:lnTo>
                  <a:pt x="1389134" y="2382803"/>
                </a:lnTo>
                <a:lnTo>
                  <a:pt x="1391742" y="2334546"/>
                </a:lnTo>
                <a:lnTo>
                  <a:pt x="1392618" y="2285847"/>
                </a:lnTo>
                <a:lnTo>
                  <a:pt x="1391723" y="2236641"/>
                </a:lnTo>
                <a:lnTo>
                  <a:pt x="1389058" y="2187886"/>
                </a:lnTo>
                <a:lnTo>
                  <a:pt x="1384655" y="2139613"/>
                </a:lnTo>
                <a:lnTo>
                  <a:pt x="1378546" y="2091853"/>
                </a:lnTo>
                <a:lnTo>
                  <a:pt x="1370760" y="2044638"/>
                </a:lnTo>
                <a:lnTo>
                  <a:pt x="1361331" y="1997998"/>
                </a:lnTo>
                <a:lnTo>
                  <a:pt x="1350289" y="1951964"/>
                </a:lnTo>
                <a:lnTo>
                  <a:pt x="3007537" y="1951964"/>
                </a:lnTo>
                <a:lnTo>
                  <a:pt x="3007537" y="1689417"/>
                </a:lnTo>
                <a:lnTo>
                  <a:pt x="1251432" y="1689417"/>
                </a:lnTo>
                <a:lnTo>
                  <a:pt x="1228217" y="1645381"/>
                </a:lnTo>
                <a:lnTo>
                  <a:pt x="1203422" y="1602340"/>
                </a:lnTo>
                <a:lnTo>
                  <a:pt x="1177083" y="1560332"/>
                </a:lnTo>
                <a:lnTo>
                  <a:pt x="1149241" y="1519397"/>
                </a:lnTo>
                <a:lnTo>
                  <a:pt x="1119933" y="1479573"/>
                </a:lnTo>
                <a:lnTo>
                  <a:pt x="1089199" y="1440899"/>
                </a:lnTo>
                <a:lnTo>
                  <a:pt x="1057078" y="1403412"/>
                </a:lnTo>
                <a:lnTo>
                  <a:pt x="1023607" y="1367153"/>
                </a:lnTo>
                <a:lnTo>
                  <a:pt x="988825" y="1332160"/>
                </a:lnTo>
                <a:lnTo>
                  <a:pt x="952772" y="1298471"/>
                </a:lnTo>
                <a:lnTo>
                  <a:pt x="915486" y="1266124"/>
                </a:lnTo>
                <a:lnTo>
                  <a:pt x="877005" y="1235160"/>
                </a:lnTo>
                <a:lnTo>
                  <a:pt x="837369" y="1205615"/>
                </a:lnTo>
                <a:lnTo>
                  <a:pt x="796616" y="1177530"/>
                </a:lnTo>
                <a:lnTo>
                  <a:pt x="754784" y="1150943"/>
                </a:lnTo>
                <a:lnTo>
                  <a:pt x="711913" y="1125891"/>
                </a:lnTo>
                <a:lnTo>
                  <a:pt x="668040" y="1102415"/>
                </a:lnTo>
                <a:lnTo>
                  <a:pt x="623206" y="1080552"/>
                </a:lnTo>
                <a:lnTo>
                  <a:pt x="577447" y="1060342"/>
                </a:lnTo>
                <a:lnTo>
                  <a:pt x="530804" y="1041823"/>
                </a:lnTo>
                <a:lnTo>
                  <a:pt x="483315" y="1025033"/>
                </a:lnTo>
                <a:lnTo>
                  <a:pt x="435018" y="1010011"/>
                </a:lnTo>
                <a:lnTo>
                  <a:pt x="385952" y="996797"/>
                </a:lnTo>
                <a:lnTo>
                  <a:pt x="1392618" y="262547"/>
                </a:lnTo>
                <a:lnTo>
                  <a:pt x="1392618" y="0"/>
                </a:lnTo>
                <a:close/>
              </a:path>
              <a:path w="3007995" h="3614420">
                <a:moveTo>
                  <a:pt x="2228621" y="1951964"/>
                </a:moveTo>
                <a:lnTo>
                  <a:pt x="1966074" y="1951964"/>
                </a:lnTo>
                <a:lnTo>
                  <a:pt x="1966074" y="2699486"/>
                </a:lnTo>
                <a:lnTo>
                  <a:pt x="2228621" y="2699486"/>
                </a:lnTo>
                <a:lnTo>
                  <a:pt x="2228621" y="1951964"/>
                </a:lnTo>
                <a:close/>
              </a:path>
              <a:path w="3007995" h="3614420">
                <a:moveTo>
                  <a:pt x="2228621" y="957491"/>
                </a:moveTo>
                <a:lnTo>
                  <a:pt x="1966074" y="957491"/>
                </a:lnTo>
                <a:lnTo>
                  <a:pt x="1966074" y="1689417"/>
                </a:lnTo>
                <a:lnTo>
                  <a:pt x="2228621" y="1689417"/>
                </a:lnTo>
                <a:lnTo>
                  <a:pt x="2228621" y="957491"/>
                </a:lnTo>
                <a:close/>
              </a:path>
            </a:pathLst>
          </a:custGeom>
          <a:solidFill>
            <a:srgbClr val="444A9C"/>
          </a:solidFill>
        </p:spPr>
        <p:txBody>
          <a:bodyPr wrap="square" lIns="0" tIns="0" rIns="0" bIns="0" rtlCol="0"/>
          <a:lstStyle/>
          <a:p>
            <a:endParaRPr/>
          </a:p>
        </p:txBody>
      </p:sp>
      <p:sp>
        <p:nvSpPr>
          <p:cNvPr id="18" name="bk object 18"/>
          <p:cNvSpPr/>
          <p:nvPr/>
        </p:nvSpPr>
        <p:spPr>
          <a:xfrm>
            <a:off x="728446" y="665454"/>
            <a:ext cx="7665720" cy="5531485"/>
          </a:xfrm>
          <a:custGeom>
            <a:avLst/>
            <a:gdLst/>
            <a:ahLst/>
            <a:cxnLst/>
            <a:rect l="l" t="t" r="r" b="b"/>
            <a:pathLst>
              <a:path w="7665720" h="5531485">
                <a:moveTo>
                  <a:pt x="0" y="5531256"/>
                </a:moveTo>
                <a:lnTo>
                  <a:pt x="7665504" y="5531256"/>
                </a:lnTo>
                <a:lnTo>
                  <a:pt x="7665504" y="0"/>
                </a:lnTo>
                <a:lnTo>
                  <a:pt x="0" y="0"/>
                </a:lnTo>
                <a:lnTo>
                  <a:pt x="0" y="5531256"/>
                </a:lnTo>
                <a:close/>
              </a:path>
            </a:pathLst>
          </a:custGeom>
          <a:ln w="88900">
            <a:solidFill>
              <a:srgbClr val="FFE600"/>
            </a:solidFill>
          </a:ln>
        </p:spPr>
        <p:txBody>
          <a:bodyPr wrap="square" lIns="0" tIns="0" rIns="0" bIns="0" rtlCol="0"/>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61D48"/>
          </a:solidFill>
        </p:spPr>
        <p:txBody>
          <a:bodyPr wrap="square" lIns="0" tIns="0" rIns="0" bIns="0" rtlCol="0"/>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2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4348A6">
              <a:alpha val="15000"/>
            </a:srgbClr>
          </a:solidFill>
        </p:spPr>
        <p:txBody>
          <a:bodyPr wrap="square" lIns="0" tIns="0" rIns="0" bIns="0" rtlCol="0"/>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5" name="bk object 16"/>
          <p:cNvSpPr/>
          <p:nvPr userDrawn="1"/>
        </p:nvSpPr>
        <p:spPr>
          <a:xfrm>
            <a:off x="8494966" y="6305311"/>
            <a:ext cx="287655" cy="345440"/>
          </a:xfrm>
          <a:custGeom>
            <a:avLst/>
            <a:gdLst/>
            <a:ahLst/>
            <a:cxnLst/>
            <a:rect l="l" t="t" r="r" b="b"/>
            <a:pathLst>
              <a:path w="287654" h="345440">
                <a:moveTo>
                  <a:pt x="132918" y="0"/>
                </a:moveTo>
                <a:lnTo>
                  <a:pt x="0" y="0"/>
                </a:lnTo>
                <a:lnTo>
                  <a:pt x="0" y="25069"/>
                </a:lnTo>
                <a:lnTo>
                  <a:pt x="88785" y="25069"/>
                </a:lnTo>
                <a:lnTo>
                  <a:pt x="0" y="91554"/>
                </a:lnTo>
                <a:lnTo>
                  <a:pt x="0" y="344843"/>
                </a:lnTo>
                <a:lnTo>
                  <a:pt x="4076" y="344995"/>
                </a:lnTo>
                <a:lnTo>
                  <a:pt x="6134" y="344995"/>
                </a:lnTo>
                <a:lnTo>
                  <a:pt x="55481" y="335031"/>
                </a:lnTo>
                <a:lnTo>
                  <a:pt x="95781" y="307857"/>
                </a:lnTo>
                <a:lnTo>
                  <a:pt x="122954" y="267553"/>
                </a:lnTo>
                <a:lnTo>
                  <a:pt x="132918" y="218198"/>
                </a:lnTo>
                <a:lnTo>
                  <a:pt x="132658" y="210005"/>
                </a:lnTo>
                <a:lnTo>
                  <a:pt x="131889" y="201950"/>
                </a:lnTo>
                <a:lnTo>
                  <a:pt x="130625" y="194051"/>
                </a:lnTo>
                <a:lnTo>
                  <a:pt x="128879" y="186321"/>
                </a:lnTo>
                <a:lnTo>
                  <a:pt x="287070" y="186321"/>
                </a:lnTo>
                <a:lnTo>
                  <a:pt x="287070" y="161264"/>
                </a:lnTo>
                <a:lnTo>
                  <a:pt x="119443" y="161264"/>
                </a:lnTo>
                <a:lnTo>
                  <a:pt x="104706" y="138457"/>
                </a:lnTo>
                <a:lnTo>
                  <a:pt x="85556" y="119367"/>
                </a:lnTo>
                <a:lnTo>
                  <a:pt x="62697" y="104696"/>
                </a:lnTo>
                <a:lnTo>
                  <a:pt x="36830" y="95148"/>
                </a:lnTo>
                <a:lnTo>
                  <a:pt x="132918" y="25069"/>
                </a:lnTo>
                <a:lnTo>
                  <a:pt x="132918" y="0"/>
                </a:lnTo>
                <a:close/>
              </a:path>
              <a:path w="287654" h="345440">
                <a:moveTo>
                  <a:pt x="212725" y="186321"/>
                </a:moveTo>
                <a:lnTo>
                  <a:pt x="187655" y="186321"/>
                </a:lnTo>
                <a:lnTo>
                  <a:pt x="187655" y="257683"/>
                </a:lnTo>
                <a:lnTo>
                  <a:pt x="212725" y="257683"/>
                </a:lnTo>
                <a:lnTo>
                  <a:pt x="212725" y="186321"/>
                </a:lnTo>
                <a:close/>
              </a:path>
              <a:path w="287654" h="345440">
                <a:moveTo>
                  <a:pt x="212725" y="91401"/>
                </a:moveTo>
                <a:lnTo>
                  <a:pt x="187655" y="91401"/>
                </a:lnTo>
                <a:lnTo>
                  <a:pt x="187655" y="161264"/>
                </a:lnTo>
                <a:lnTo>
                  <a:pt x="212725" y="161264"/>
                </a:lnTo>
                <a:lnTo>
                  <a:pt x="212725" y="91401"/>
                </a:lnTo>
                <a:close/>
              </a:path>
            </a:pathLst>
          </a:custGeom>
          <a:solidFill>
            <a:srgbClr val="444A9C"/>
          </a:solidFill>
        </p:spPr>
        <p:txBody>
          <a:bodyPr wrap="square" lIns="0" tIns="0" rIns="0" bIns="0" rtlCol="0"/>
          <a:lstStyle/>
          <a:p>
            <a:endParaRPr/>
          </a:p>
        </p:txBody>
      </p:sp>
      <p:sp>
        <p:nvSpPr>
          <p:cNvPr id="6" name="Holder 4"/>
          <p:cNvSpPr>
            <a:spLocks noGrp="1"/>
          </p:cNvSpPr>
          <p:nvPr>
            <p:ph type="ftr" sz="quarter" idx="5"/>
          </p:nvPr>
        </p:nvSpPr>
        <p:spPr>
          <a:xfrm>
            <a:off x="8473275" y="6173323"/>
            <a:ext cx="317500" cy="133350"/>
          </a:xfrm>
          <a:prstGeom prst="rect">
            <a:avLst/>
          </a:prstGeom>
        </p:spPr>
        <p:txBody>
          <a:bodyPr wrap="square" lIns="0" tIns="0" rIns="0" bIns="0">
            <a:spAutoFit/>
          </a:bodyPr>
          <a:lstStyle>
            <a:lvl1pPr>
              <a:defRPr sz="850" b="0" i="0">
                <a:solidFill>
                  <a:srgbClr val="444A9C"/>
                </a:solidFill>
                <a:latin typeface="Optima"/>
                <a:cs typeface="Optima"/>
              </a:defRPr>
            </a:lvl1pPr>
          </a:lstStyle>
          <a:p>
            <a:pPr marL="12700">
              <a:lnSpc>
                <a:spcPts val="925"/>
              </a:lnSpc>
            </a:pPr>
            <a:r>
              <a:rPr spc="-125" dirty="0"/>
              <a:t>U</a:t>
            </a:r>
            <a:r>
              <a:rPr spc="-75" dirty="0"/>
              <a:t>N</a:t>
            </a:r>
            <a:r>
              <a:rPr spc="-60" dirty="0"/>
              <a:t>SW</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70062"/>
            <a:ext cx="9150265" cy="787939"/>
          </a:xfrm>
          <a:prstGeom prst="rect">
            <a:avLst/>
          </a:prstGeom>
        </p:spPr>
      </p:pic>
      <p:sp>
        <p:nvSpPr>
          <p:cNvPr id="2" name="Title 1"/>
          <p:cNvSpPr>
            <a:spLocks noGrp="1"/>
          </p:cNvSpPr>
          <p:nvPr>
            <p:ph type="title"/>
          </p:nvPr>
        </p:nvSpPr>
        <p:spPr>
          <a:xfrm>
            <a:off x="628650" y="-274433"/>
            <a:ext cx="7886700" cy="1010450"/>
          </a:xfrm>
        </p:spPr>
        <p:txBody>
          <a:bodyPr lIns="0" tIns="0" rIns="0" bIns="0" anchor="b" anchorCtr="0">
            <a:noAutofit/>
          </a:bodyPr>
          <a:lstStyle>
            <a:lvl1pPr>
              <a:lnSpc>
                <a:spcPts val="2400"/>
              </a:lnSpc>
              <a:defRPr sz="2400" cap="all" baseline="0">
                <a:solidFill>
                  <a:srgbClr val="3A4397"/>
                </a:solidFill>
                <a:latin typeface="Arial" charset="0"/>
                <a:ea typeface="Arial" charset="0"/>
                <a:cs typeface="Arial" charset="0"/>
              </a:defRPr>
            </a:lvl1pPr>
          </a:lstStyle>
          <a:p>
            <a:r>
              <a:rPr lang="en-US" dirty="0"/>
              <a:t>Click to edit Master title style</a:t>
            </a:r>
          </a:p>
        </p:txBody>
      </p:sp>
      <p:sp>
        <p:nvSpPr>
          <p:cNvPr id="4" name="Date Placeholder 3"/>
          <p:cNvSpPr>
            <a:spLocks noGrp="1"/>
          </p:cNvSpPr>
          <p:nvPr>
            <p:ph type="dt" sz="half" idx="10"/>
          </p:nvPr>
        </p:nvSpPr>
        <p:spPr>
          <a:xfrm>
            <a:off x="5720185" y="6187634"/>
            <a:ext cx="2067674" cy="276999"/>
          </a:xfrm>
        </p:spPr>
        <p:txBody>
          <a:bodyPr lIns="0" tIns="0" rIns="0" bIns="0"/>
          <a:lstStyle>
            <a:lvl1pPr algn="r">
              <a:defRPr>
                <a:solidFill>
                  <a:schemeClr val="bg1"/>
                </a:solidFill>
                <a:latin typeface="Arial" charset="0"/>
                <a:ea typeface="Arial" charset="0"/>
                <a:cs typeface="Arial" charset="0"/>
              </a:defRPr>
            </a:lvl1pPr>
          </a:lstStyle>
          <a:p>
            <a:fld id="{88800867-BCC5-B34C-8C86-94A2803DB8B2}" type="datetime1">
              <a:rPr lang="en-AU" smtClean="0"/>
              <a:pPr/>
              <a:t>20/11/2017</a:t>
            </a:fld>
            <a:endParaRPr lang="en-US" dirty="0"/>
          </a:p>
        </p:txBody>
      </p:sp>
      <p:sp>
        <p:nvSpPr>
          <p:cNvPr id="5" name="Footer Placeholder 4"/>
          <p:cNvSpPr>
            <a:spLocks noGrp="1"/>
          </p:cNvSpPr>
          <p:nvPr>
            <p:ph type="ftr" sz="quarter" idx="11"/>
          </p:nvPr>
        </p:nvSpPr>
        <p:spPr>
          <a:xfrm>
            <a:off x="1070243" y="6187634"/>
            <a:ext cx="3101512" cy="130805"/>
          </a:xfrm>
        </p:spPr>
        <p:txBody>
          <a:bodyPr lIns="0" tIns="0" rIns="0" bIns="0"/>
          <a:lstStyle>
            <a:lvl1pPr algn="l">
              <a:defRPr>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12"/>
          </p:nvPr>
        </p:nvSpPr>
        <p:spPr>
          <a:xfrm>
            <a:off x="632665" y="6187634"/>
            <a:ext cx="452990" cy="276999"/>
          </a:xfrm>
        </p:spPr>
        <p:txBody>
          <a:bodyPr lIns="0" tIns="0" rIns="0" bIns="0"/>
          <a:lstStyle>
            <a:lvl1pPr algn="l">
              <a:defRPr>
                <a:solidFill>
                  <a:srgbClr val="FFE600"/>
                </a:solidFill>
                <a:latin typeface="Arial" charset="0"/>
                <a:ea typeface="Arial" charset="0"/>
                <a:cs typeface="Arial" charset="0"/>
              </a:defRPr>
            </a:lvl1pPr>
          </a:lstStyle>
          <a:p>
            <a:fld id="{DACA94BD-54D1-B245-99EB-4E19BC16736A}" type="slidenum">
              <a:rPr lang="en-US" smtClean="0"/>
              <a:pPr/>
              <a:t>‹#›</a:t>
            </a:fld>
            <a:endParaRPr lang="en-US" dirty="0"/>
          </a:p>
        </p:txBody>
      </p:sp>
      <p:sp>
        <p:nvSpPr>
          <p:cNvPr id="10" name="Rectangle 9"/>
          <p:cNvSpPr/>
          <p:nvPr userDrawn="1"/>
        </p:nvSpPr>
        <p:spPr>
          <a:xfrm>
            <a:off x="0" y="847334"/>
            <a:ext cx="9144000" cy="64800"/>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07" name="object 99">
            <a:extLst>
              <a:ext uri="{FF2B5EF4-FFF2-40B4-BE49-F238E27FC236}">
                <a16:creationId xmlns:a16="http://schemas.microsoft.com/office/drawing/2014/main" id="{71ECD3C3-3285-4162-B16B-679C00619448}"/>
              </a:ext>
            </a:extLst>
          </p:cNvPr>
          <p:cNvGraphicFramePr>
            <a:graphicFrameLocks noGrp="1"/>
          </p:cNvGraphicFramePr>
          <p:nvPr userDrawn="1">
            <p:extLst/>
          </p:nvPr>
        </p:nvGraphicFramePr>
        <p:xfrm>
          <a:off x="628650" y="1186463"/>
          <a:ext cx="7451576" cy="4461011"/>
        </p:xfrm>
        <a:graphic>
          <a:graphicData uri="http://schemas.openxmlformats.org/drawingml/2006/table">
            <a:tbl>
              <a:tblPr firstRow="1" bandRow="1"/>
              <a:tblGrid>
                <a:gridCol w="770600">
                  <a:extLst>
                    <a:ext uri="{9D8B030D-6E8A-4147-A177-3AD203B41FA5}">
                      <a16:colId xmlns:a16="http://schemas.microsoft.com/office/drawing/2014/main" val="20000"/>
                    </a:ext>
                  </a:extLst>
                </a:gridCol>
                <a:gridCol w="556748">
                  <a:extLst>
                    <a:ext uri="{9D8B030D-6E8A-4147-A177-3AD203B41FA5}">
                      <a16:colId xmlns:a16="http://schemas.microsoft.com/office/drawing/2014/main" val="20001"/>
                    </a:ext>
                  </a:extLst>
                </a:gridCol>
                <a:gridCol w="556748">
                  <a:extLst>
                    <a:ext uri="{9D8B030D-6E8A-4147-A177-3AD203B41FA5}">
                      <a16:colId xmlns:a16="http://schemas.microsoft.com/office/drawing/2014/main" val="20002"/>
                    </a:ext>
                  </a:extLst>
                </a:gridCol>
                <a:gridCol w="556748">
                  <a:extLst>
                    <a:ext uri="{9D8B030D-6E8A-4147-A177-3AD203B41FA5}">
                      <a16:colId xmlns:a16="http://schemas.microsoft.com/office/drawing/2014/main" val="20003"/>
                    </a:ext>
                  </a:extLst>
                </a:gridCol>
                <a:gridCol w="556748">
                  <a:extLst>
                    <a:ext uri="{9D8B030D-6E8A-4147-A177-3AD203B41FA5}">
                      <a16:colId xmlns:a16="http://schemas.microsoft.com/office/drawing/2014/main" val="20004"/>
                    </a:ext>
                  </a:extLst>
                </a:gridCol>
                <a:gridCol w="556748">
                  <a:extLst>
                    <a:ext uri="{9D8B030D-6E8A-4147-A177-3AD203B41FA5}">
                      <a16:colId xmlns:a16="http://schemas.microsoft.com/office/drawing/2014/main" val="20005"/>
                    </a:ext>
                  </a:extLst>
                </a:gridCol>
                <a:gridCol w="556748">
                  <a:extLst>
                    <a:ext uri="{9D8B030D-6E8A-4147-A177-3AD203B41FA5}">
                      <a16:colId xmlns:a16="http://schemas.microsoft.com/office/drawing/2014/main" val="20006"/>
                    </a:ext>
                  </a:extLst>
                </a:gridCol>
                <a:gridCol w="556748">
                  <a:extLst>
                    <a:ext uri="{9D8B030D-6E8A-4147-A177-3AD203B41FA5}">
                      <a16:colId xmlns:a16="http://schemas.microsoft.com/office/drawing/2014/main" val="20007"/>
                    </a:ext>
                  </a:extLst>
                </a:gridCol>
                <a:gridCol w="556748">
                  <a:extLst>
                    <a:ext uri="{9D8B030D-6E8A-4147-A177-3AD203B41FA5}">
                      <a16:colId xmlns:a16="http://schemas.microsoft.com/office/drawing/2014/main" val="20008"/>
                    </a:ext>
                  </a:extLst>
                </a:gridCol>
                <a:gridCol w="556748">
                  <a:extLst>
                    <a:ext uri="{9D8B030D-6E8A-4147-A177-3AD203B41FA5}">
                      <a16:colId xmlns:a16="http://schemas.microsoft.com/office/drawing/2014/main" val="20009"/>
                    </a:ext>
                  </a:extLst>
                </a:gridCol>
                <a:gridCol w="556748">
                  <a:extLst>
                    <a:ext uri="{9D8B030D-6E8A-4147-A177-3AD203B41FA5}">
                      <a16:colId xmlns:a16="http://schemas.microsoft.com/office/drawing/2014/main" val="20010"/>
                    </a:ext>
                  </a:extLst>
                </a:gridCol>
                <a:gridCol w="556748">
                  <a:extLst>
                    <a:ext uri="{9D8B030D-6E8A-4147-A177-3AD203B41FA5}">
                      <a16:colId xmlns:a16="http://schemas.microsoft.com/office/drawing/2014/main" val="20011"/>
                    </a:ext>
                  </a:extLst>
                </a:gridCol>
                <a:gridCol w="556748">
                  <a:extLst>
                    <a:ext uri="{9D8B030D-6E8A-4147-A177-3AD203B41FA5}">
                      <a16:colId xmlns:a16="http://schemas.microsoft.com/office/drawing/2014/main" val="20012"/>
                    </a:ext>
                  </a:extLst>
                </a:gridCol>
              </a:tblGrid>
              <a:tr h="9714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850" dirty="0">
                        <a:latin typeface="Optima"/>
                        <a:cs typeface="Optima"/>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lnSpc>
                          <a:spcPct val="100000"/>
                        </a:lnSpc>
                        <a:spcBef>
                          <a:spcPts val="125"/>
                        </a:spcBef>
                      </a:pPr>
                      <a:endParaRPr lang="en-US" sz="1200" spc="0" dirty="0">
                        <a:latin typeface="DIN Alternate" charset="0"/>
                        <a:ea typeface="DIN Alternate" charset="0"/>
                        <a:cs typeface="DIN Alternate" charset="0"/>
                      </a:endParaRPr>
                    </a:p>
                  </a:txBody>
                  <a:tcPr marL="0" marR="0" marT="0" marB="0">
                    <a:lnL>
                      <a:noFill/>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defTabSz="914400" rtl="0" eaLnBrk="1" latinLnBrk="0" hangingPunct="1">
                        <a:lnSpc>
                          <a:spcPct val="100000"/>
                        </a:lnSpc>
                        <a:spcBef>
                          <a:spcPts val="125"/>
                        </a:spcBef>
                      </a:pPr>
                      <a:endParaRPr lang="en-US" sz="1200" b="1" kern="1200" spc="0" dirty="0">
                        <a:solidFill>
                          <a:srgbClr val="061D48"/>
                        </a:solidFill>
                        <a:latin typeface="DIN Alternate" charset="0"/>
                        <a:ea typeface="DIN Alternate" charset="0"/>
                        <a:cs typeface="DIN Alternate" charset="0"/>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defTabSz="914400" rtl="0" eaLnBrk="1" latinLnBrk="0" hangingPunct="1">
                        <a:lnSpc>
                          <a:spcPct val="100000"/>
                        </a:lnSpc>
                        <a:spcBef>
                          <a:spcPts val="125"/>
                        </a:spcBef>
                      </a:pPr>
                      <a:endParaRPr lang="en-US" sz="1200" b="1" kern="1200" spc="0" dirty="0">
                        <a:solidFill>
                          <a:srgbClr val="061D48"/>
                        </a:solidFill>
                        <a:latin typeface="DIN Alternate" charset="0"/>
                        <a:ea typeface="DIN Alternate" charset="0"/>
                        <a:cs typeface="DIN Alternate" charset="0"/>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defTabSz="914400" rtl="0" eaLnBrk="1" latinLnBrk="0" hangingPunct="1">
                        <a:lnSpc>
                          <a:spcPct val="100000"/>
                        </a:lnSpc>
                        <a:spcBef>
                          <a:spcPts val="125"/>
                        </a:spcBef>
                      </a:pPr>
                      <a:endParaRPr lang="en-US" sz="1200" b="1" kern="1200" spc="0" dirty="0">
                        <a:solidFill>
                          <a:srgbClr val="061D48"/>
                        </a:solidFill>
                        <a:latin typeface="DIN Alternate" charset="0"/>
                        <a:ea typeface="DIN Alternate" charset="0"/>
                        <a:cs typeface="DIN Alternate" charset="0"/>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defTabSz="914400" rtl="0" eaLnBrk="1" latinLnBrk="0" hangingPunct="1">
                        <a:lnSpc>
                          <a:spcPct val="100000"/>
                        </a:lnSpc>
                        <a:spcBef>
                          <a:spcPts val="125"/>
                        </a:spcBef>
                      </a:pPr>
                      <a:endParaRPr lang="en-US" sz="1200" b="1" kern="1200" spc="0" dirty="0">
                        <a:solidFill>
                          <a:srgbClr val="061D48"/>
                        </a:solidFill>
                        <a:latin typeface="DIN Alternate" charset="0"/>
                        <a:ea typeface="DIN Alternate" charset="0"/>
                        <a:cs typeface="DIN Alternate" charset="0"/>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defTabSz="914400" rtl="0" eaLnBrk="1" latinLnBrk="0" hangingPunct="1">
                        <a:lnSpc>
                          <a:spcPct val="100000"/>
                        </a:lnSpc>
                        <a:spcBef>
                          <a:spcPts val="125"/>
                        </a:spcBef>
                      </a:pPr>
                      <a:endParaRPr lang="en-US" sz="1200" b="1" kern="1200" spc="0" dirty="0">
                        <a:solidFill>
                          <a:srgbClr val="061D48"/>
                        </a:solidFill>
                        <a:latin typeface="DIN Alternate" charset="0"/>
                        <a:ea typeface="DIN Alternate" charset="0"/>
                        <a:cs typeface="DIN Alternate" charset="0"/>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defTabSz="914400" rtl="0" eaLnBrk="1" latinLnBrk="0" hangingPunct="1">
                        <a:lnSpc>
                          <a:spcPct val="100000"/>
                        </a:lnSpc>
                        <a:spcBef>
                          <a:spcPts val="125"/>
                        </a:spcBef>
                      </a:pPr>
                      <a:endParaRPr lang="en-US" sz="1200" b="1" kern="1200" spc="0" dirty="0">
                        <a:solidFill>
                          <a:srgbClr val="061D48"/>
                        </a:solidFill>
                        <a:latin typeface="DIN Alternate" charset="0"/>
                        <a:ea typeface="DIN Alternate" charset="0"/>
                        <a:cs typeface="DIN Alternate" charset="0"/>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defTabSz="914400" rtl="0" eaLnBrk="1" latinLnBrk="0" hangingPunct="1">
                        <a:lnSpc>
                          <a:spcPct val="100000"/>
                        </a:lnSpc>
                        <a:spcBef>
                          <a:spcPts val="125"/>
                        </a:spcBef>
                      </a:pPr>
                      <a:endParaRPr lang="en-US" sz="1200" b="1" kern="1200" spc="0" dirty="0">
                        <a:solidFill>
                          <a:srgbClr val="061D48"/>
                        </a:solidFill>
                        <a:latin typeface="DIN Alternate" charset="0"/>
                        <a:ea typeface="DIN Alternate" charset="0"/>
                        <a:cs typeface="DIN Alternate" charset="0"/>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defTabSz="914400" rtl="0" eaLnBrk="1" latinLnBrk="0" hangingPunct="1">
                        <a:lnSpc>
                          <a:spcPct val="100000"/>
                        </a:lnSpc>
                        <a:spcBef>
                          <a:spcPts val="125"/>
                        </a:spcBef>
                      </a:pPr>
                      <a:endParaRPr lang="en-US" sz="1200" b="1" kern="1200" spc="0" dirty="0">
                        <a:solidFill>
                          <a:srgbClr val="061D48"/>
                        </a:solidFill>
                        <a:latin typeface="DIN Alternate" charset="0"/>
                        <a:ea typeface="DIN Alternate" charset="0"/>
                        <a:cs typeface="DIN Alternate" charset="0"/>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defTabSz="914400" rtl="0" eaLnBrk="1" latinLnBrk="0" hangingPunct="1">
                        <a:lnSpc>
                          <a:spcPct val="100000"/>
                        </a:lnSpc>
                        <a:spcBef>
                          <a:spcPts val="125"/>
                        </a:spcBef>
                      </a:pPr>
                      <a:endParaRPr lang="en-US" sz="1200" b="1" kern="1200" spc="0" dirty="0">
                        <a:solidFill>
                          <a:srgbClr val="061D48"/>
                        </a:solidFill>
                        <a:latin typeface="DIN Alternate" charset="0"/>
                        <a:ea typeface="DIN Alternate" charset="0"/>
                        <a:cs typeface="DIN Alternate" charset="0"/>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defTabSz="914400" rtl="0" eaLnBrk="1" latinLnBrk="0" hangingPunct="1">
                        <a:lnSpc>
                          <a:spcPct val="100000"/>
                        </a:lnSpc>
                        <a:spcBef>
                          <a:spcPts val="125"/>
                        </a:spcBef>
                      </a:pPr>
                      <a:endParaRPr lang="en-US" sz="1200" b="1" kern="1200" spc="0" dirty="0">
                        <a:solidFill>
                          <a:srgbClr val="061D48"/>
                        </a:solidFill>
                        <a:latin typeface="DIN Alternate" charset="0"/>
                        <a:ea typeface="DIN Alternate" charset="0"/>
                        <a:cs typeface="DIN Alternate" charset="0"/>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defTabSz="914400" rtl="0" eaLnBrk="1" latinLnBrk="0" hangingPunct="1">
                        <a:lnSpc>
                          <a:spcPct val="100000"/>
                        </a:lnSpc>
                        <a:spcBef>
                          <a:spcPts val="125"/>
                        </a:spcBef>
                      </a:pPr>
                      <a:endParaRPr lang="en-US" sz="1200" b="1" kern="1200" spc="0" dirty="0">
                        <a:solidFill>
                          <a:srgbClr val="061D48"/>
                        </a:solidFill>
                        <a:latin typeface="DIN Alternate" charset="0"/>
                        <a:ea typeface="DIN Alternate" charset="0"/>
                        <a:cs typeface="DIN Alternate" charset="0"/>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677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00">
                        <a:lnSpc>
                          <a:spcPct val="100000"/>
                        </a:lnSpc>
                        <a:spcBef>
                          <a:spcPts val="750"/>
                        </a:spcBef>
                      </a:pPr>
                      <a:endParaRPr lang="en-US" sz="900" b="1" dirty="0">
                        <a:solidFill>
                          <a:schemeClr val="accent5"/>
                        </a:solidFill>
                        <a:latin typeface="DIN Alternate" charset="0"/>
                        <a:ea typeface="DIN Alternate" charset="0"/>
                        <a:cs typeface="DIN Alternate"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dirty="0">
                        <a:latin typeface="Arial MT Std"/>
                        <a:cs typeface="Arial MT Std"/>
                      </a:endParaRPr>
                    </a:p>
                  </a:txBody>
                  <a:tcPr marL="0" marR="0" marT="0" marB="0">
                    <a:lnL>
                      <a:noFill/>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dirty="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dirty="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dirty="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dirty="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dirty="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534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00">
                        <a:lnSpc>
                          <a:spcPct val="100000"/>
                        </a:lnSpc>
                      </a:pPr>
                      <a:endParaRPr lang="en-US" sz="900" b="1" dirty="0">
                        <a:latin typeface="DIN Alternate" charset="0"/>
                        <a:ea typeface="DIN Alternate" charset="0"/>
                        <a:cs typeface="DIN Alternate"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30810" marR="381635">
                        <a:lnSpc>
                          <a:spcPct val="100000"/>
                        </a:lnSpc>
                        <a:spcBef>
                          <a:spcPts val="735"/>
                        </a:spcBef>
                      </a:pPr>
                      <a:endParaRPr sz="900" spc="0" dirty="0">
                        <a:latin typeface="Arial MT Std"/>
                        <a:cs typeface="Arial MT Std"/>
                      </a:endParaRPr>
                    </a:p>
                  </a:txBody>
                  <a:tcPr marL="0" marR="0" marT="0" marB="0" anchor="ctr">
                    <a:lnL>
                      <a:noFill/>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spc="0" dirty="0">
                        <a:latin typeface="Arial MT Std"/>
                        <a:cs typeface="Arial MT Std"/>
                      </a:endParaRPr>
                    </a:p>
                  </a:txBody>
                  <a:tcPr marL="0" marR="0" marT="0" marB="0" anchor="ctr">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spc="0" dirty="0">
                        <a:latin typeface="Arial MT Std"/>
                        <a:cs typeface="Arial MT Std"/>
                      </a:endParaRPr>
                    </a:p>
                  </a:txBody>
                  <a:tcPr marL="0" marR="0" marT="0" marB="0" anchor="ctr">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8895">
                        <a:lnSpc>
                          <a:spcPct val="100000"/>
                        </a:lnSpc>
                      </a:pPr>
                      <a:endParaRPr sz="900" spc="0" dirty="0">
                        <a:latin typeface="Arial MT Std"/>
                        <a:cs typeface="Arial MT Std"/>
                      </a:endParaRPr>
                    </a:p>
                  </a:txBody>
                  <a:tcPr marL="0" marR="0" marT="0" marB="0" anchor="ctr">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0">
                        <a:lnSpc>
                          <a:spcPct val="100000"/>
                        </a:lnSpc>
                      </a:pPr>
                      <a:endParaRPr sz="900" spc="0" dirty="0">
                        <a:latin typeface="Arial MT Std"/>
                        <a:cs typeface="Arial MT Std"/>
                      </a:endParaRPr>
                    </a:p>
                  </a:txBody>
                  <a:tcPr marL="0" marR="0" marT="0" marB="0" anchor="ctr">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0" marR="49530">
                        <a:lnSpc>
                          <a:spcPct val="100000"/>
                        </a:lnSpc>
                        <a:spcBef>
                          <a:spcPts val="735"/>
                        </a:spcBef>
                      </a:pPr>
                      <a:endParaRPr sz="900" spc="0" dirty="0">
                        <a:latin typeface="Arial MT Std"/>
                        <a:cs typeface="Arial MT Std"/>
                      </a:endParaRPr>
                    </a:p>
                  </a:txBody>
                  <a:tcPr marL="0" marR="0" marT="0" marB="0" anchor="ctr">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8895" marR="362585">
                        <a:lnSpc>
                          <a:spcPct val="100000"/>
                        </a:lnSpc>
                        <a:spcBef>
                          <a:spcPts val="735"/>
                        </a:spcBef>
                      </a:pPr>
                      <a:endParaRPr sz="900" spc="0" dirty="0">
                        <a:latin typeface="Arial MT Std"/>
                        <a:cs typeface="Arial MT Std"/>
                      </a:endParaRPr>
                    </a:p>
                  </a:txBody>
                  <a:tcPr marL="0" marR="0" marT="0" marB="0" anchor="ctr">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8895">
                        <a:lnSpc>
                          <a:spcPct val="100000"/>
                        </a:lnSpc>
                      </a:pPr>
                      <a:endParaRPr sz="900" spc="0" dirty="0">
                        <a:latin typeface="Arial MT Std"/>
                        <a:cs typeface="Arial MT Std"/>
                      </a:endParaRPr>
                    </a:p>
                  </a:txBody>
                  <a:tcPr marL="0" marR="0" marT="0" marB="0" anchor="ctr">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0">
                        <a:lnSpc>
                          <a:spcPct val="100000"/>
                        </a:lnSpc>
                      </a:pPr>
                      <a:endParaRPr sz="900" spc="0" dirty="0">
                        <a:latin typeface="Arial MT Std"/>
                        <a:cs typeface="Arial MT Std"/>
                      </a:endParaRPr>
                    </a:p>
                  </a:txBody>
                  <a:tcPr marL="0" marR="0" marT="0" marB="0" anchor="ctr">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0">
                        <a:lnSpc>
                          <a:spcPct val="100000"/>
                        </a:lnSpc>
                      </a:pPr>
                      <a:endParaRPr sz="900" spc="0" dirty="0">
                        <a:latin typeface="Arial MT Std"/>
                        <a:cs typeface="Arial MT Std"/>
                      </a:endParaRPr>
                    </a:p>
                  </a:txBody>
                  <a:tcPr marL="0" marR="0" marT="0" marB="0" anchor="ctr">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0">
                        <a:lnSpc>
                          <a:spcPct val="100000"/>
                        </a:lnSpc>
                      </a:pPr>
                      <a:endParaRPr sz="900" spc="0" dirty="0">
                        <a:latin typeface="Arial MT Std"/>
                        <a:cs typeface="Arial MT Std"/>
                      </a:endParaRPr>
                    </a:p>
                  </a:txBody>
                  <a:tcPr marL="0" marR="0" marT="0" marB="0" anchor="ctr">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0">
                        <a:lnSpc>
                          <a:spcPct val="100000"/>
                        </a:lnSpc>
                      </a:pPr>
                      <a:endParaRPr sz="900" spc="0" dirty="0">
                        <a:latin typeface="Arial MT Std"/>
                        <a:cs typeface="Arial MT Std"/>
                      </a:endParaRPr>
                    </a:p>
                  </a:txBody>
                  <a:tcPr marL="0" marR="0" marT="0" marB="0" anchor="ctr">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683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00">
                        <a:lnSpc>
                          <a:spcPct val="100000"/>
                        </a:lnSpc>
                        <a:spcBef>
                          <a:spcPts val="735"/>
                        </a:spcBef>
                      </a:pPr>
                      <a:endParaRPr lang="mr-IN" sz="900" b="1" dirty="0">
                        <a:solidFill>
                          <a:schemeClr val="tx1"/>
                        </a:solidFill>
                        <a:latin typeface="DIN Alternate" charset="0"/>
                        <a:ea typeface="DIN Alternate" charset="0"/>
                        <a:cs typeface="DIN Alternate"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dirty="0">
                        <a:latin typeface="Arial MT Std"/>
                        <a:cs typeface="Arial MT Std"/>
                      </a:endParaRPr>
                    </a:p>
                  </a:txBody>
                  <a:tcPr marL="0" marR="0" marT="0" marB="0">
                    <a:lnL>
                      <a:noFill/>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dirty="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dirty="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dirty="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dirty="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dirty="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dirty="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dirty="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dirty="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dirty="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dirty="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sz="900" dirty="0">
                        <a:latin typeface="Arial MT Std"/>
                        <a:cs typeface="Arial MT Std"/>
                      </a:endParaRPr>
                    </a:p>
                  </a:txBody>
                  <a:tcPr marL="0" marR="0" marT="0" marB="0">
                    <a:lnL w="3175">
                      <a:solidFill>
                        <a:srgbClr val="939598"/>
                      </a:solidFill>
                      <a:prstDash val="solid"/>
                    </a:lnL>
                    <a:lnR w="3175">
                      <a:solidFill>
                        <a:srgbClr val="939598"/>
                      </a:solidFill>
                      <a:prstDash val="soli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138" name="Group 137">
            <a:extLst>
              <a:ext uri="{FF2B5EF4-FFF2-40B4-BE49-F238E27FC236}">
                <a16:creationId xmlns:a16="http://schemas.microsoft.com/office/drawing/2014/main" id="{2EE27938-CE55-4348-82D8-E164F700905C}"/>
              </a:ext>
            </a:extLst>
          </p:cNvPr>
          <p:cNvGrpSpPr/>
          <p:nvPr userDrawn="1"/>
        </p:nvGrpSpPr>
        <p:grpSpPr>
          <a:xfrm>
            <a:off x="1667065" y="1411574"/>
            <a:ext cx="6139625" cy="4235899"/>
            <a:chOff x="2222753" y="1840414"/>
            <a:chExt cx="8186167" cy="3838956"/>
          </a:xfrm>
        </p:grpSpPr>
        <p:cxnSp>
          <p:nvCxnSpPr>
            <p:cNvPr id="114" name="Straight Connector 113">
              <a:extLst>
                <a:ext uri="{FF2B5EF4-FFF2-40B4-BE49-F238E27FC236}">
                  <a16:creationId xmlns:a16="http://schemas.microsoft.com/office/drawing/2014/main" id="{0ACC064F-D8E6-4FF3-B10E-D3C686D8ACEC}"/>
                </a:ext>
              </a:extLst>
            </p:cNvPr>
            <p:cNvCxnSpPr/>
            <p:nvPr userDrawn="1"/>
          </p:nvCxnSpPr>
          <p:spPr>
            <a:xfrm>
              <a:off x="2966950" y="1840414"/>
              <a:ext cx="0" cy="3838956"/>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5D5F24F-93D2-463C-B81B-5E3086BC8AB2}"/>
                </a:ext>
              </a:extLst>
            </p:cNvPr>
            <p:cNvCxnSpPr/>
            <p:nvPr userDrawn="1"/>
          </p:nvCxnSpPr>
          <p:spPr>
            <a:xfrm>
              <a:off x="3711147" y="1840414"/>
              <a:ext cx="0" cy="3838956"/>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843CCFA-7586-4837-AB57-B795FA97A9CF}"/>
                </a:ext>
              </a:extLst>
            </p:cNvPr>
            <p:cNvCxnSpPr/>
            <p:nvPr userDrawn="1"/>
          </p:nvCxnSpPr>
          <p:spPr>
            <a:xfrm>
              <a:off x="4455344" y="1840414"/>
              <a:ext cx="0" cy="3838956"/>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6DF2553-9B7A-4BEE-B694-1FAA270BEDC3}"/>
                </a:ext>
              </a:extLst>
            </p:cNvPr>
            <p:cNvCxnSpPr/>
            <p:nvPr userDrawn="1"/>
          </p:nvCxnSpPr>
          <p:spPr>
            <a:xfrm>
              <a:off x="5199541" y="1840414"/>
              <a:ext cx="0" cy="3838956"/>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DBEE9E9-663F-40BD-96B1-5BDF8569EEEB}"/>
                </a:ext>
              </a:extLst>
            </p:cNvPr>
            <p:cNvCxnSpPr/>
            <p:nvPr userDrawn="1"/>
          </p:nvCxnSpPr>
          <p:spPr>
            <a:xfrm>
              <a:off x="5943738" y="1840414"/>
              <a:ext cx="0" cy="3838956"/>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4D6E921-B422-4E38-905F-8EC1BC55BF69}"/>
                </a:ext>
              </a:extLst>
            </p:cNvPr>
            <p:cNvCxnSpPr/>
            <p:nvPr userDrawn="1"/>
          </p:nvCxnSpPr>
          <p:spPr>
            <a:xfrm>
              <a:off x="6687935" y="1840414"/>
              <a:ext cx="0" cy="3838956"/>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22C310D-7CEF-4AC8-BBB1-0650B2E96CE5}"/>
                </a:ext>
              </a:extLst>
            </p:cNvPr>
            <p:cNvCxnSpPr/>
            <p:nvPr userDrawn="1"/>
          </p:nvCxnSpPr>
          <p:spPr>
            <a:xfrm>
              <a:off x="7432132" y="1840414"/>
              <a:ext cx="0" cy="3838956"/>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B24C716-A750-4F74-A1BB-90B130071BF7}"/>
                </a:ext>
              </a:extLst>
            </p:cNvPr>
            <p:cNvCxnSpPr/>
            <p:nvPr userDrawn="1"/>
          </p:nvCxnSpPr>
          <p:spPr>
            <a:xfrm>
              <a:off x="8176329" y="1840414"/>
              <a:ext cx="0" cy="3838956"/>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38B164C-630C-4982-AC8F-D6BF145414A2}"/>
                </a:ext>
              </a:extLst>
            </p:cNvPr>
            <p:cNvCxnSpPr/>
            <p:nvPr userDrawn="1"/>
          </p:nvCxnSpPr>
          <p:spPr>
            <a:xfrm>
              <a:off x="8920526" y="1840414"/>
              <a:ext cx="0" cy="3838956"/>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82E396E-B497-4C93-B553-0401890C4CB0}"/>
                </a:ext>
              </a:extLst>
            </p:cNvPr>
            <p:cNvCxnSpPr/>
            <p:nvPr userDrawn="1"/>
          </p:nvCxnSpPr>
          <p:spPr>
            <a:xfrm>
              <a:off x="9664723" y="1840414"/>
              <a:ext cx="0" cy="3838956"/>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39B82C8-FAF8-40C8-AF58-6028C7F8575B}"/>
                </a:ext>
              </a:extLst>
            </p:cNvPr>
            <p:cNvCxnSpPr/>
            <p:nvPr userDrawn="1"/>
          </p:nvCxnSpPr>
          <p:spPr>
            <a:xfrm>
              <a:off x="10408920" y="1840414"/>
              <a:ext cx="0" cy="3838956"/>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F9A4B9F-8AEC-4F89-BA3C-FB3AE29B7BEF}"/>
                </a:ext>
              </a:extLst>
            </p:cNvPr>
            <p:cNvCxnSpPr/>
            <p:nvPr userDrawn="1"/>
          </p:nvCxnSpPr>
          <p:spPr>
            <a:xfrm>
              <a:off x="2222753" y="1840414"/>
              <a:ext cx="0" cy="3838956"/>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userDrawn="1"/>
        </p:nvSpPr>
        <p:spPr>
          <a:xfrm>
            <a:off x="8337884" y="2502568"/>
            <a:ext cx="685800" cy="914400"/>
          </a:xfrm>
          <a:prstGeom prst="rect">
            <a:avLst/>
          </a:prstGeom>
        </p:spPr>
        <p:txBody>
          <a:bodyPr vert="horz" wrap="none" lIns="0" tIns="0" rIns="0" bIns="0" rtlCol="0" anchor="b" anchorCtr="0">
            <a:noAutofit/>
          </a:bodyPr>
          <a:lstStyle/>
          <a:p>
            <a:pPr>
              <a:lnSpc>
                <a:spcPts val="900"/>
              </a:lnSpc>
            </a:pPr>
            <a:endParaRPr lang="en-US" sz="900" dirty="0">
              <a:solidFill>
                <a:schemeClr val="bg1"/>
              </a:solidFill>
            </a:endParaRPr>
          </a:p>
        </p:txBody>
      </p:sp>
      <p:sp>
        <p:nvSpPr>
          <p:cNvPr id="8" name="TextBox 7"/>
          <p:cNvSpPr txBox="1"/>
          <p:nvPr userDrawn="1"/>
        </p:nvSpPr>
        <p:spPr>
          <a:xfrm>
            <a:off x="1513665" y="5700377"/>
            <a:ext cx="306800" cy="172208"/>
          </a:xfrm>
          <a:prstGeom prst="rect">
            <a:avLst/>
          </a:prstGeom>
        </p:spPr>
        <p:txBody>
          <a:bodyPr vert="horz" wrap="square" lIns="0" tIns="0" rIns="0" bIns="0" rtlCol="0" anchor="b" anchorCtr="0">
            <a:noAutofit/>
          </a:bodyPr>
          <a:lstStyle/>
          <a:p>
            <a:pPr marL="0" marR="0" indent="0" algn="ctr" defTabSz="685800" rtl="0" eaLnBrk="1" fontAlgn="auto" latinLnBrk="0" hangingPunct="1">
              <a:lnSpc>
                <a:spcPts val="900"/>
              </a:lnSpc>
              <a:spcBef>
                <a:spcPts val="0"/>
              </a:spcBef>
              <a:spcAft>
                <a:spcPts val="0"/>
              </a:spcAft>
              <a:buClrTx/>
              <a:buSzTx/>
              <a:buFontTx/>
              <a:buNone/>
              <a:tabLst/>
              <a:defRPr/>
            </a:pPr>
            <a:r>
              <a:rPr lang="en-US" sz="900" b="1" spc="0">
                <a:solidFill>
                  <a:srgbClr val="061D48"/>
                </a:solidFill>
                <a:latin typeface="DIN Alternate" charset="0"/>
                <a:ea typeface="DIN Alternate" charset="0"/>
                <a:cs typeface="DIN Alternate" charset="0"/>
              </a:rPr>
              <a:t>JAN</a:t>
            </a:r>
            <a:endParaRPr lang="en-US" sz="900" spc="0" dirty="0">
              <a:latin typeface="DIN Alternate" charset="0"/>
              <a:ea typeface="DIN Alternate" charset="0"/>
              <a:cs typeface="DIN Alternate" charset="0"/>
            </a:endParaRPr>
          </a:p>
        </p:txBody>
      </p:sp>
      <p:sp>
        <p:nvSpPr>
          <p:cNvPr id="24" name="TextBox 23"/>
          <p:cNvSpPr txBox="1"/>
          <p:nvPr userDrawn="1"/>
        </p:nvSpPr>
        <p:spPr>
          <a:xfrm>
            <a:off x="2071813" y="5700377"/>
            <a:ext cx="306800" cy="172208"/>
          </a:xfrm>
          <a:prstGeom prst="rect">
            <a:avLst/>
          </a:prstGeom>
        </p:spPr>
        <p:txBody>
          <a:bodyPr vert="horz" wrap="square" lIns="0" tIns="0" rIns="0" bIns="0" rtlCol="0" anchor="b" anchorCtr="0">
            <a:noAutofit/>
          </a:bodyPr>
          <a:lstStyle/>
          <a:p>
            <a:pPr marL="0" marR="0" indent="0" algn="ctr" defTabSz="685800" rtl="0" eaLnBrk="1" fontAlgn="auto" latinLnBrk="0" hangingPunct="1">
              <a:lnSpc>
                <a:spcPts val="900"/>
              </a:lnSpc>
              <a:spcBef>
                <a:spcPts val="0"/>
              </a:spcBef>
              <a:spcAft>
                <a:spcPts val="0"/>
              </a:spcAft>
              <a:buClrTx/>
              <a:buSzTx/>
              <a:buFontTx/>
              <a:buNone/>
              <a:tabLst/>
              <a:defRPr/>
            </a:pPr>
            <a:r>
              <a:rPr lang="en-US" sz="900" b="1" spc="0" dirty="0">
                <a:solidFill>
                  <a:srgbClr val="061D48"/>
                </a:solidFill>
                <a:latin typeface="DIN Alternate" charset="0"/>
                <a:ea typeface="DIN Alternate" charset="0"/>
                <a:cs typeface="DIN Alternate" charset="0"/>
              </a:rPr>
              <a:t>FEB</a:t>
            </a:r>
            <a:endParaRPr lang="en-US" sz="900" spc="0" dirty="0">
              <a:latin typeface="DIN Alternate" charset="0"/>
              <a:ea typeface="DIN Alternate" charset="0"/>
              <a:cs typeface="DIN Alternate" charset="0"/>
            </a:endParaRPr>
          </a:p>
        </p:txBody>
      </p:sp>
      <p:sp>
        <p:nvSpPr>
          <p:cNvPr id="25" name="TextBox 24"/>
          <p:cNvSpPr txBox="1"/>
          <p:nvPr userDrawn="1"/>
        </p:nvSpPr>
        <p:spPr>
          <a:xfrm>
            <a:off x="2629960" y="5695807"/>
            <a:ext cx="306800" cy="172208"/>
          </a:xfrm>
          <a:prstGeom prst="rect">
            <a:avLst/>
          </a:prstGeom>
        </p:spPr>
        <p:txBody>
          <a:bodyPr vert="horz" wrap="square" lIns="0" tIns="0" rIns="0" bIns="0" rtlCol="0" anchor="b" anchorCtr="0">
            <a:noAutofit/>
          </a:bodyPr>
          <a:lstStyle/>
          <a:p>
            <a:pPr marL="0" marR="0" indent="0" algn="ctr" defTabSz="685800" rtl="0" eaLnBrk="1" fontAlgn="auto" latinLnBrk="0" hangingPunct="1">
              <a:lnSpc>
                <a:spcPts val="900"/>
              </a:lnSpc>
              <a:spcBef>
                <a:spcPts val="0"/>
              </a:spcBef>
              <a:spcAft>
                <a:spcPts val="0"/>
              </a:spcAft>
              <a:buClrTx/>
              <a:buSzTx/>
              <a:buFontTx/>
              <a:buNone/>
              <a:tabLst/>
              <a:defRPr/>
            </a:pPr>
            <a:r>
              <a:rPr lang="en-US" sz="900" b="1" spc="0" dirty="0">
                <a:solidFill>
                  <a:srgbClr val="061D48"/>
                </a:solidFill>
                <a:latin typeface="DIN Alternate" charset="0"/>
                <a:ea typeface="DIN Alternate" charset="0"/>
                <a:cs typeface="DIN Alternate" charset="0"/>
              </a:rPr>
              <a:t>MAR</a:t>
            </a:r>
            <a:endParaRPr lang="en-US" sz="900" spc="0" dirty="0">
              <a:latin typeface="DIN Alternate" charset="0"/>
              <a:ea typeface="DIN Alternate" charset="0"/>
              <a:cs typeface="DIN Alternate" charset="0"/>
            </a:endParaRPr>
          </a:p>
        </p:txBody>
      </p:sp>
      <p:sp>
        <p:nvSpPr>
          <p:cNvPr id="26" name="TextBox 25"/>
          <p:cNvSpPr txBox="1"/>
          <p:nvPr userDrawn="1"/>
        </p:nvSpPr>
        <p:spPr>
          <a:xfrm>
            <a:off x="3188108" y="5695807"/>
            <a:ext cx="306800" cy="172208"/>
          </a:xfrm>
          <a:prstGeom prst="rect">
            <a:avLst/>
          </a:prstGeom>
        </p:spPr>
        <p:txBody>
          <a:bodyPr vert="horz" wrap="square" lIns="0" tIns="0" rIns="0" bIns="0" rtlCol="0" anchor="b" anchorCtr="0">
            <a:noAutofit/>
          </a:bodyPr>
          <a:lstStyle/>
          <a:p>
            <a:pPr marL="0" marR="0" indent="0" algn="ctr" defTabSz="685800" rtl="0" eaLnBrk="1" fontAlgn="auto" latinLnBrk="0" hangingPunct="1">
              <a:lnSpc>
                <a:spcPts val="900"/>
              </a:lnSpc>
              <a:spcBef>
                <a:spcPts val="0"/>
              </a:spcBef>
              <a:spcAft>
                <a:spcPts val="0"/>
              </a:spcAft>
              <a:buClrTx/>
              <a:buSzTx/>
              <a:buFontTx/>
              <a:buNone/>
              <a:tabLst/>
              <a:defRPr/>
            </a:pPr>
            <a:r>
              <a:rPr lang="en-US" sz="900" b="1" spc="0" dirty="0">
                <a:solidFill>
                  <a:srgbClr val="061D48"/>
                </a:solidFill>
                <a:latin typeface="DIN Alternate" charset="0"/>
                <a:ea typeface="DIN Alternate" charset="0"/>
                <a:cs typeface="DIN Alternate" charset="0"/>
              </a:rPr>
              <a:t>APR</a:t>
            </a:r>
            <a:endParaRPr lang="en-US" sz="900" spc="0" dirty="0">
              <a:latin typeface="DIN Alternate" charset="0"/>
              <a:ea typeface="DIN Alternate" charset="0"/>
              <a:cs typeface="DIN Alternate" charset="0"/>
            </a:endParaRPr>
          </a:p>
        </p:txBody>
      </p:sp>
      <p:sp>
        <p:nvSpPr>
          <p:cNvPr id="27" name="TextBox 26"/>
          <p:cNvSpPr txBox="1"/>
          <p:nvPr userDrawn="1"/>
        </p:nvSpPr>
        <p:spPr>
          <a:xfrm>
            <a:off x="3746256" y="5695807"/>
            <a:ext cx="306800" cy="172208"/>
          </a:xfrm>
          <a:prstGeom prst="rect">
            <a:avLst/>
          </a:prstGeom>
        </p:spPr>
        <p:txBody>
          <a:bodyPr vert="horz" wrap="square" lIns="0" tIns="0" rIns="0" bIns="0" rtlCol="0" anchor="b" anchorCtr="0">
            <a:noAutofit/>
          </a:bodyPr>
          <a:lstStyle/>
          <a:p>
            <a:pPr marL="0" marR="0" indent="0" algn="ctr" defTabSz="685800" rtl="0" eaLnBrk="1" fontAlgn="auto" latinLnBrk="0" hangingPunct="1">
              <a:lnSpc>
                <a:spcPts val="900"/>
              </a:lnSpc>
              <a:spcBef>
                <a:spcPts val="0"/>
              </a:spcBef>
              <a:spcAft>
                <a:spcPts val="0"/>
              </a:spcAft>
              <a:buClrTx/>
              <a:buSzTx/>
              <a:buFontTx/>
              <a:buNone/>
              <a:tabLst/>
              <a:defRPr/>
            </a:pPr>
            <a:r>
              <a:rPr lang="en-US" sz="900" b="1" spc="0" dirty="0">
                <a:solidFill>
                  <a:srgbClr val="061D48"/>
                </a:solidFill>
                <a:latin typeface="DIN Alternate" charset="0"/>
                <a:ea typeface="DIN Alternate" charset="0"/>
                <a:cs typeface="DIN Alternate" charset="0"/>
              </a:rPr>
              <a:t>MAY</a:t>
            </a:r>
            <a:endParaRPr lang="en-US" sz="900" spc="0" dirty="0">
              <a:latin typeface="DIN Alternate" charset="0"/>
              <a:ea typeface="DIN Alternate" charset="0"/>
              <a:cs typeface="DIN Alternate" charset="0"/>
            </a:endParaRPr>
          </a:p>
        </p:txBody>
      </p:sp>
      <p:sp>
        <p:nvSpPr>
          <p:cNvPr id="28" name="TextBox 27"/>
          <p:cNvSpPr txBox="1"/>
          <p:nvPr userDrawn="1"/>
        </p:nvSpPr>
        <p:spPr>
          <a:xfrm>
            <a:off x="4304404" y="5695807"/>
            <a:ext cx="306800" cy="172208"/>
          </a:xfrm>
          <a:prstGeom prst="rect">
            <a:avLst/>
          </a:prstGeom>
        </p:spPr>
        <p:txBody>
          <a:bodyPr vert="horz" wrap="square" lIns="0" tIns="0" rIns="0" bIns="0" rtlCol="0" anchor="b" anchorCtr="0">
            <a:noAutofit/>
          </a:bodyPr>
          <a:lstStyle/>
          <a:p>
            <a:pPr marL="0" marR="0" indent="0" algn="ctr" defTabSz="685800" rtl="0" eaLnBrk="1" fontAlgn="auto" latinLnBrk="0" hangingPunct="1">
              <a:lnSpc>
                <a:spcPts val="900"/>
              </a:lnSpc>
              <a:spcBef>
                <a:spcPts val="0"/>
              </a:spcBef>
              <a:spcAft>
                <a:spcPts val="0"/>
              </a:spcAft>
              <a:buClrTx/>
              <a:buSzTx/>
              <a:buFontTx/>
              <a:buNone/>
              <a:tabLst/>
              <a:defRPr/>
            </a:pPr>
            <a:r>
              <a:rPr lang="en-US" sz="900" b="1" spc="0" dirty="0">
                <a:solidFill>
                  <a:srgbClr val="061D48"/>
                </a:solidFill>
                <a:latin typeface="DIN Alternate" charset="0"/>
                <a:ea typeface="DIN Alternate" charset="0"/>
                <a:cs typeface="DIN Alternate" charset="0"/>
              </a:rPr>
              <a:t>JUN</a:t>
            </a:r>
            <a:endParaRPr lang="en-US" sz="900" spc="0" dirty="0">
              <a:latin typeface="DIN Alternate" charset="0"/>
              <a:ea typeface="DIN Alternate" charset="0"/>
              <a:cs typeface="DIN Alternate" charset="0"/>
            </a:endParaRPr>
          </a:p>
        </p:txBody>
      </p:sp>
      <p:sp>
        <p:nvSpPr>
          <p:cNvPr id="29" name="TextBox 28"/>
          <p:cNvSpPr txBox="1"/>
          <p:nvPr userDrawn="1"/>
        </p:nvSpPr>
        <p:spPr>
          <a:xfrm>
            <a:off x="4862551" y="5700377"/>
            <a:ext cx="306800" cy="172208"/>
          </a:xfrm>
          <a:prstGeom prst="rect">
            <a:avLst/>
          </a:prstGeom>
        </p:spPr>
        <p:txBody>
          <a:bodyPr vert="horz" wrap="square" lIns="0" tIns="0" rIns="0" bIns="0" rtlCol="0" anchor="b" anchorCtr="0">
            <a:noAutofit/>
          </a:bodyPr>
          <a:lstStyle/>
          <a:p>
            <a:pPr marL="0" marR="0" indent="0" algn="ctr" defTabSz="685800" rtl="0" eaLnBrk="1" fontAlgn="auto" latinLnBrk="0" hangingPunct="1">
              <a:lnSpc>
                <a:spcPts val="900"/>
              </a:lnSpc>
              <a:spcBef>
                <a:spcPts val="0"/>
              </a:spcBef>
              <a:spcAft>
                <a:spcPts val="0"/>
              </a:spcAft>
              <a:buClrTx/>
              <a:buSzTx/>
              <a:buFontTx/>
              <a:buNone/>
              <a:tabLst/>
              <a:defRPr/>
            </a:pPr>
            <a:r>
              <a:rPr lang="en-US" sz="900" b="1" spc="0" dirty="0">
                <a:solidFill>
                  <a:srgbClr val="061D48"/>
                </a:solidFill>
                <a:latin typeface="DIN Alternate" charset="0"/>
                <a:ea typeface="DIN Alternate" charset="0"/>
                <a:cs typeface="DIN Alternate" charset="0"/>
              </a:rPr>
              <a:t>JUL</a:t>
            </a:r>
            <a:endParaRPr lang="en-US" sz="900" spc="0" dirty="0">
              <a:latin typeface="DIN Alternate" charset="0"/>
              <a:ea typeface="DIN Alternate" charset="0"/>
              <a:cs typeface="DIN Alternate" charset="0"/>
            </a:endParaRPr>
          </a:p>
        </p:txBody>
      </p:sp>
      <p:sp>
        <p:nvSpPr>
          <p:cNvPr id="30" name="TextBox 29"/>
          <p:cNvSpPr txBox="1"/>
          <p:nvPr userDrawn="1"/>
        </p:nvSpPr>
        <p:spPr>
          <a:xfrm>
            <a:off x="5420699" y="5700377"/>
            <a:ext cx="306800" cy="172208"/>
          </a:xfrm>
          <a:prstGeom prst="rect">
            <a:avLst/>
          </a:prstGeom>
        </p:spPr>
        <p:txBody>
          <a:bodyPr vert="horz" wrap="square" lIns="0" tIns="0" rIns="0" bIns="0" rtlCol="0" anchor="b" anchorCtr="0">
            <a:noAutofit/>
          </a:bodyPr>
          <a:lstStyle/>
          <a:p>
            <a:pPr marL="0" marR="0" indent="0" algn="ctr" defTabSz="685800" rtl="0" eaLnBrk="1" fontAlgn="auto" latinLnBrk="0" hangingPunct="1">
              <a:lnSpc>
                <a:spcPts val="900"/>
              </a:lnSpc>
              <a:spcBef>
                <a:spcPts val="0"/>
              </a:spcBef>
              <a:spcAft>
                <a:spcPts val="0"/>
              </a:spcAft>
              <a:buClrTx/>
              <a:buSzTx/>
              <a:buFontTx/>
              <a:buNone/>
              <a:tabLst/>
              <a:defRPr/>
            </a:pPr>
            <a:r>
              <a:rPr lang="en-US" sz="900" b="1" spc="0" dirty="0">
                <a:solidFill>
                  <a:srgbClr val="061D48"/>
                </a:solidFill>
                <a:latin typeface="DIN Alternate" charset="0"/>
                <a:ea typeface="DIN Alternate" charset="0"/>
                <a:cs typeface="DIN Alternate" charset="0"/>
              </a:rPr>
              <a:t>AUG</a:t>
            </a:r>
            <a:endParaRPr lang="en-US" sz="900" spc="0" dirty="0">
              <a:latin typeface="DIN Alternate" charset="0"/>
              <a:ea typeface="DIN Alternate" charset="0"/>
              <a:cs typeface="DIN Alternate" charset="0"/>
            </a:endParaRPr>
          </a:p>
        </p:txBody>
      </p:sp>
      <p:sp>
        <p:nvSpPr>
          <p:cNvPr id="31" name="TextBox 30"/>
          <p:cNvSpPr txBox="1"/>
          <p:nvPr userDrawn="1"/>
        </p:nvSpPr>
        <p:spPr>
          <a:xfrm>
            <a:off x="5978847" y="5700377"/>
            <a:ext cx="306800" cy="172208"/>
          </a:xfrm>
          <a:prstGeom prst="rect">
            <a:avLst/>
          </a:prstGeom>
        </p:spPr>
        <p:txBody>
          <a:bodyPr vert="horz" wrap="square" lIns="0" tIns="0" rIns="0" bIns="0" rtlCol="0" anchor="b" anchorCtr="0">
            <a:noAutofit/>
          </a:bodyPr>
          <a:lstStyle/>
          <a:p>
            <a:pPr marL="0" marR="0" indent="0" algn="ctr" defTabSz="685800" rtl="0" eaLnBrk="1" fontAlgn="auto" latinLnBrk="0" hangingPunct="1">
              <a:lnSpc>
                <a:spcPts val="900"/>
              </a:lnSpc>
              <a:spcBef>
                <a:spcPts val="0"/>
              </a:spcBef>
              <a:spcAft>
                <a:spcPts val="0"/>
              </a:spcAft>
              <a:buClrTx/>
              <a:buSzTx/>
              <a:buFontTx/>
              <a:buNone/>
              <a:tabLst/>
              <a:defRPr/>
            </a:pPr>
            <a:r>
              <a:rPr lang="en-US" sz="900" b="1" spc="0" dirty="0">
                <a:solidFill>
                  <a:srgbClr val="061D48"/>
                </a:solidFill>
                <a:latin typeface="DIN Alternate" charset="0"/>
                <a:ea typeface="DIN Alternate" charset="0"/>
                <a:cs typeface="DIN Alternate" charset="0"/>
              </a:rPr>
              <a:t>SEP</a:t>
            </a:r>
            <a:endParaRPr lang="en-US" sz="900" spc="0" dirty="0">
              <a:latin typeface="DIN Alternate" charset="0"/>
              <a:ea typeface="DIN Alternate" charset="0"/>
              <a:cs typeface="DIN Alternate" charset="0"/>
            </a:endParaRPr>
          </a:p>
        </p:txBody>
      </p:sp>
      <p:sp>
        <p:nvSpPr>
          <p:cNvPr id="32" name="TextBox 31"/>
          <p:cNvSpPr txBox="1"/>
          <p:nvPr userDrawn="1"/>
        </p:nvSpPr>
        <p:spPr>
          <a:xfrm>
            <a:off x="6536995" y="5700377"/>
            <a:ext cx="306800" cy="172208"/>
          </a:xfrm>
          <a:prstGeom prst="rect">
            <a:avLst/>
          </a:prstGeom>
        </p:spPr>
        <p:txBody>
          <a:bodyPr vert="horz" wrap="square" lIns="0" tIns="0" rIns="0" bIns="0" rtlCol="0" anchor="b" anchorCtr="0">
            <a:noAutofit/>
          </a:bodyPr>
          <a:lstStyle/>
          <a:p>
            <a:pPr marL="0" marR="0" indent="0" algn="ctr" defTabSz="685800" rtl="0" eaLnBrk="1" fontAlgn="auto" latinLnBrk="0" hangingPunct="1">
              <a:lnSpc>
                <a:spcPts val="900"/>
              </a:lnSpc>
              <a:spcBef>
                <a:spcPts val="0"/>
              </a:spcBef>
              <a:spcAft>
                <a:spcPts val="0"/>
              </a:spcAft>
              <a:buClrTx/>
              <a:buSzTx/>
              <a:buFontTx/>
              <a:buNone/>
              <a:tabLst/>
              <a:defRPr/>
            </a:pPr>
            <a:r>
              <a:rPr lang="en-US" sz="900" b="1" spc="0" dirty="0">
                <a:solidFill>
                  <a:srgbClr val="061D48"/>
                </a:solidFill>
                <a:latin typeface="DIN Alternate" charset="0"/>
                <a:ea typeface="DIN Alternate" charset="0"/>
                <a:cs typeface="DIN Alternate" charset="0"/>
              </a:rPr>
              <a:t>OCT</a:t>
            </a:r>
            <a:endParaRPr lang="en-US" sz="900" spc="0" dirty="0">
              <a:latin typeface="DIN Alternate" charset="0"/>
              <a:ea typeface="DIN Alternate" charset="0"/>
              <a:cs typeface="DIN Alternate" charset="0"/>
            </a:endParaRPr>
          </a:p>
        </p:txBody>
      </p:sp>
      <p:sp>
        <p:nvSpPr>
          <p:cNvPr id="33" name="TextBox 32"/>
          <p:cNvSpPr txBox="1"/>
          <p:nvPr userDrawn="1"/>
        </p:nvSpPr>
        <p:spPr>
          <a:xfrm>
            <a:off x="7095142" y="5700377"/>
            <a:ext cx="306800" cy="172208"/>
          </a:xfrm>
          <a:prstGeom prst="rect">
            <a:avLst/>
          </a:prstGeom>
        </p:spPr>
        <p:txBody>
          <a:bodyPr vert="horz" wrap="square" lIns="0" tIns="0" rIns="0" bIns="0" rtlCol="0" anchor="b" anchorCtr="0">
            <a:noAutofit/>
          </a:bodyPr>
          <a:lstStyle/>
          <a:p>
            <a:pPr marL="0" marR="0" indent="0" algn="ctr" defTabSz="685800" rtl="0" eaLnBrk="1" fontAlgn="auto" latinLnBrk="0" hangingPunct="1">
              <a:lnSpc>
                <a:spcPts val="900"/>
              </a:lnSpc>
              <a:spcBef>
                <a:spcPts val="0"/>
              </a:spcBef>
              <a:spcAft>
                <a:spcPts val="0"/>
              </a:spcAft>
              <a:buClrTx/>
              <a:buSzTx/>
              <a:buFontTx/>
              <a:buNone/>
              <a:tabLst/>
              <a:defRPr/>
            </a:pPr>
            <a:r>
              <a:rPr lang="en-US" sz="900" b="1" spc="0" dirty="0">
                <a:solidFill>
                  <a:srgbClr val="061D48"/>
                </a:solidFill>
                <a:latin typeface="DIN Alternate" charset="0"/>
                <a:ea typeface="DIN Alternate" charset="0"/>
                <a:cs typeface="DIN Alternate" charset="0"/>
              </a:rPr>
              <a:t>NOV</a:t>
            </a:r>
            <a:endParaRPr lang="en-US" sz="900" spc="0" dirty="0">
              <a:latin typeface="DIN Alternate" charset="0"/>
              <a:ea typeface="DIN Alternate" charset="0"/>
              <a:cs typeface="DIN Alternate" charset="0"/>
            </a:endParaRPr>
          </a:p>
        </p:txBody>
      </p:sp>
      <p:sp>
        <p:nvSpPr>
          <p:cNvPr id="34" name="TextBox 33"/>
          <p:cNvSpPr txBox="1"/>
          <p:nvPr userDrawn="1"/>
        </p:nvSpPr>
        <p:spPr>
          <a:xfrm>
            <a:off x="7653290" y="5700377"/>
            <a:ext cx="306800" cy="172208"/>
          </a:xfrm>
          <a:prstGeom prst="rect">
            <a:avLst/>
          </a:prstGeom>
        </p:spPr>
        <p:txBody>
          <a:bodyPr vert="horz" wrap="square" lIns="0" tIns="0" rIns="0" bIns="0" rtlCol="0" anchor="b" anchorCtr="0">
            <a:noAutofit/>
          </a:bodyPr>
          <a:lstStyle/>
          <a:p>
            <a:pPr marL="0" marR="0" indent="0" algn="ctr" defTabSz="685800" rtl="0" eaLnBrk="1" fontAlgn="auto" latinLnBrk="0" hangingPunct="1">
              <a:lnSpc>
                <a:spcPts val="900"/>
              </a:lnSpc>
              <a:spcBef>
                <a:spcPts val="0"/>
              </a:spcBef>
              <a:spcAft>
                <a:spcPts val="0"/>
              </a:spcAft>
              <a:buClrTx/>
              <a:buSzTx/>
              <a:buFontTx/>
              <a:buNone/>
              <a:tabLst/>
              <a:defRPr/>
            </a:pPr>
            <a:r>
              <a:rPr lang="en-US" sz="900" b="1" spc="0" dirty="0">
                <a:solidFill>
                  <a:srgbClr val="061D48"/>
                </a:solidFill>
                <a:latin typeface="DIN Alternate" charset="0"/>
                <a:ea typeface="DIN Alternate" charset="0"/>
                <a:cs typeface="DIN Alternate" charset="0"/>
              </a:rPr>
              <a:t>DEC</a:t>
            </a:r>
            <a:endParaRPr lang="en-US" sz="900" spc="0" dirty="0">
              <a:latin typeface="DIN Alternate" charset="0"/>
              <a:ea typeface="DIN Alternate" charset="0"/>
              <a:cs typeface="DIN Alternate" charset="0"/>
            </a:endParaRPr>
          </a:p>
        </p:txBody>
      </p:sp>
    </p:spTree>
    <p:extLst>
      <p:ext uri="{BB962C8B-B14F-4D97-AF65-F5344CB8AC3E}">
        <p14:creationId xmlns:p14="http://schemas.microsoft.com/office/powerpoint/2010/main" val="66471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494966" y="6305311"/>
            <a:ext cx="287655" cy="345440"/>
          </a:xfrm>
          <a:custGeom>
            <a:avLst/>
            <a:gdLst/>
            <a:ahLst/>
            <a:cxnLst/>
            <a:rect l="l" t="t" r="r" b="b"/>
            <a:pathLst>
              <a:path w="287654" h="345440">
                <a:moveTo>
                  <a:pt x="132918" y="0"/>
                </a:moveTo>
                <a:lnTo>
                  <a:pt x="0" y="0"/>
                </a:lnTo>
                <a:lnTo>
                  <a:pt x="0" y="25069"/>
                </a:lnTo>
                <a:lnTo>
                  <a:pt x="88785" y="25069"/>
                </a:lnTo>
                <a:lnTo>
                  <a:pt x="0" y="91554"/>
                </a:lnTo>
                <a:lnTo>
                  <a:pt x="0" y="344843"/>
                </a:lnTo>
                <a:lnTo>
                  <a:pt x="4076" y="344995"/>
                </a:lnTo>
                <a:lnTo>
                  <a:pt x="6134" y="344995"/>
                </a:lnTo>
                <a:lnTo>
                  <a:pt x="55481" y="335031"/>
                </a:lnTo>
                <a:lnTo>
                  <a:pt x="95781" y="307857"/>
                </a:lnTo>
                <a:lnTo>
                  <a:pt x="122954" y="267553"/>
                </a:lnTo>
                <a:lnTo>
                  <a:pt x="132918" y="218198"/>
                </a:lnTo>
                <a:lnTo>
                  <a:pt x="132658" y="210005"/>
                </a:lnTo>
                <a:lnTo>
                  <a:pt x="131889" y="201950"/>
                </a:lnTo>
                <a:lnTo>
                  <a:pt x="130625" y="194051"/>
                </a:lnTo>
                <a:lnTo>
                  <a:pt x="128879" y="186321"/>
                </a:lnTo>
                <a:lnTo>
                  <a:pt x="287070" y="186321"/>
                </a:lnTo>
                <a:lnTo>
                  <a:pt x="287070" y="161264"/>
                </a:lnTo>
                <a:lnTo>
                  <a:pt x="119443" y="161264"/>
                </a:lnTo>
                <a:lnTo>
                  <a:pt x="104706" y="138457"/>
                </a:lnTo>
                <a:lnTo>
                  <a:pt x="85556" y="119367"/>
                </a:lnTo>
                <a:lnTo>
                  <a:pt x="62697" y="104696"/>
                </a:lnTo>
                <a:lnTo>
                  <a:pt x="36830" y="95148"/>
                </a:lnTo>
                <a:lnTo>
                  <a:pt x="132918" y="25069"/>
                </a:lnTo>
                <a:lnTo>
                  <a:pt x="132918" y="0"/>
                </a:lnTo>
                <a:close/>
              </a:path>
              <a:path w="287654" h="345440">
                <a:moveTo>
                  <a:pt x="212725" y="186321"/>
                </a:moveTo>
                <a:lnTo>
                  <a:pt x="187655" y="186321"/>
                </a:lnTo>
                <a:lnTo>
                  <a:pt x="187655" y="257683"/>
                </a:lnTo>
                <a:lnTo>
                  <a:pt x="212725" y="257683"/>
                </a:lnTo>
                <a:lnTo>
                  <a:pt x="212725" y="186321"/>
                </a:lnTo>
                <a:close/>
              </a:path>
              <a:path w="287654" h="345440">
                <a:moveTo>
                  <a:pt x="212725" y="91401"/>
                </a:moveTo>
                <a:lnTo>
                  <a:pt x="187655" y="91401"/>
                </a:lnTo>
                <a:lnTo>
                  <a:pt x="187655" y="161264"/>
                </a:lnTo>
                <a:lnTo>
                  <a:pt x="212725" y="161264"/>
                </a:lnTo>
                <a:lnTo>
                  <a:pt x="212725" y="91401"/>
                </a:lnTo>
                <a:close/>
              </a:path>
            </a:pathLst>
          </a:custGeom>
          <a:solidFill>
            <a:srgbClr val="444A9C"/>
          </a:solidFill>
        </p:spPr>
        <p:txBody>
          <a:bodyPr wrap="square" lIns="0" tIns="0" rIns="0" bIns="0" rtlCol="0"/>
          <a:lstStyle/>
          <a:p>
            <a:endParaRPr/>
          </a:p>
        </p:txBody>
      </p:sp>
      <p:sp>
        <p:nvSpPr>
          <p:cNvPr id="2" name="Holder 2"/>
          <p:cNvSpPr>
            <a:spLocks noGrp="1"/>
          </p:cNvSpPr>
          <p:nvPr>
            <p:ph type="title"/>
          </p:nvPr>
        </p:nvSpPr>
        <p:spPr>
          <a:xfrm>
            <a:off x="707299" y="622985"/>
            <a:ext cx="7729400" cy="1028700"/>
          </a:xfrm>
          <a:prstGeom prst="rect">
            <a:avLst/>
          </a:prstGeom>
        </p:spPr>
        <p:txBody>
          <a:bodyPr wrap="square" lIns="0" tIns="0" rIns="0" bIns="0">
            <a:spAutoFit/>
          </a:bodyPr>
          <a:lstStyle>
            <a:lvl1pPr>
              <a:defRPr sz="3500" b="1" i="0">
                <a:solidFill>
                  <a:srgbClr val="061D48"/>
                </a:solidFill>
                <a:latin typeface="Arial"/>
                <a:cs typeface="Arial"/>
              </a:defRPr>
            </a:lvl1pPr>
          </a:lstStyle>
          <a:p>
            <a:endParaRPr/>
          </a:p>
        </p:txBody>
      </p:sp>
      <p:sp>
        <p:nvSpPr>
          <p:cNvPr id="3" name="Holder 3"/>
          <p:cNvSpPr>
            <a:spLocks noGrp="1"/>
          </p:cNvSpPr>
          <p:nvPr>
            <p:ph type="body" idx="1"/>
          </p:nvPr>
        </p:nvSpPr>
        <p:spPr>
          <a:xfrm>
            <a:off x="1139300" y="2188932"/>
            <a:ext cx="6865398" cy="15290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8473275" y="6173323"/>
            <a:ext cx="317500" cy="133350"/>
          </a:xfrm>
          <a:prstGeom prst="rect">
            <a:avLst/>
          </a:prstGeom>
        </p:spPr>
        <p:txBody>
          <a:bodyPr wrap="square" lIns="0" tIns="0" rIns="0" bIns="0">
            <a:spAutoFit/>
          </a:bodyPr>
          <a:lstStyle>
            <a:lvl1pPr>
              <a:defRPr sz="850" b="0" i="0">
                <a:solidFill>
                  <a:srgbClr val="444A9C"/>
                </a:solidFill>
                <a:latin typeface="Optima"/>
                <a:cs typeface="Optima"/>
              </a:defRPr>
            </a:lvl1pPr>
          </a:lstStyle>
          <a:p>
            <a:pPr marL="12700">
              <a:lnSpc>
                <a:spcPts val="925"/>
              </a:lnSpc>
            </a:pPr>
            <a:r>
              <a:rPr spc="-125" dirty="0"/>
              <a:t>U</a:t>
            </a:r>
            <a:r>
              <a:rPr spc="-75" dirty="0"/>
              <a:t>N</a:t>
            </a:r>
            <a:r>
              <a:rPr spc="-60" dirty="0"/>
              <a:t>SW</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11/20/2017</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55299" y="2766722"/>
            <a:ext cx="3178175" cy="198120"/>
          </a:xfrm>
          <a:prstGeom prst="rect">
            <a:avLst/>
          </a:prstGeom>
        </p:spPr>
        <p:txBody>
          <a:bodyPr vert="horz" wrap="square" lIns="0" tIns="0" rIns="0" bIns="0" rtlCol="0">
            <a:spAutoFit/>
          </a:bodyPr>
          <a:lstStyle/>
          <a:p>
            <a:pPr marL="12700">
              <a:lnSpc>
                <a:spcPct val="100000"/>
              </a:lnSpc>
            </a:pPr>
            <a:r>
              <a:rPr lang="en-AU" sz="1300" b="1" dirty="0">
                <a:solidFill>
                  <a:srgbClr val="FFFFFF"/>
                </a:solidFill>
                <a:latin typeface="Century Gothic" panose="020B0502020202020204" pitchFamily="34" charset="0"/>
                <a:ea typeface="DIN Alternate" charset="0"/>
                <a:cs typeface="DIN Alternate" charset="0"/>
              </a:rPr>
              <a:t>External Relations</a:t>
            </a:r>
            <a:endParaRPr sz="1300" dirty="0">
              <a:latin typeface="Century Gothic" panose="020B0502020202020204" pitchFamily="34" charset="0"/>
              <a:ea typeface="DIN Alternate" charset="0"/>
              <a:cs typeface="DIN Alternate" charset="0"/>
            </a:endParaRPr>
          </a:p>
        </p:txBody>
      </p:sp>
      <p:sp>
        <p:nvSpPr>
          <p:cNvPr id="3" name="object 3"/>
          <p:cNvSpPr txBox="1"/>
          <p:nvPr/>
        </p:nvSpPr>
        <p:spPr>
          <a:xfrm>
            <a:off x="1355299" y="3074269"/>
            <a:ext cx="3978701" cy="2154436"/>
          </a:xfrm>
          <a:prstGeom prst="rect">
            <a:avLst/>
          </a:prstGeom>
        </p:spPr>
        <p:txBody>
          <a:bodyPr vert="horz" wrap="square" lIns="0" tIns="0" rIns="0" bIns="0" rtlCol="0">
            <a:spAutoFit/>
          </a:bodyPr>
          <a:lstStyle/>
          <a:p>
            <a:pPr marL="12700" marR="5080">
              <a:lnSpc>
                <a:spcPts val="5590"/>
              </a:lnSpc>
            </a:pPr>
            <a:r>
              <a:rPr sz="5200" b="1" dirty="0">
                <a:solidFill>
                  <a:srgbClr val="FFE600"/>
                </a:solidFill>
                <a:latin typeface="Century Gothic" panose="020B0502020202020204" pitchFamily="34" charset="0"/>
                <a:ea typeface="DIN Alternate" charset="0"/>
                <a:cs typeface="DIN Alternate" charset="0"/>
              </a:rPr>
              <a:t>UNSW 3+  ACADEMIC  CALENDAR</a:t>
            </a:r>
            <a:endParaRPr sz="5200" dirty="0">
              <a:latin typeface="Century Gothic" panose="020B0502020202020204" pitchFamily="34" charset="0"/>
              <a:ea typeface="DIN Alternate" charset="0"/>
              <a:cs typeface="DIN Alternate" charset="0"/>
            </a:endParaRPr>
          </a:p>
        </p:txBody>
      </p:sp>
      <p:pic>
        <p:nvPicPr>
          <p:cNvPr id="6" name="Picture 5" descr="/Volumes/MS/All Staff/Branding/Branding - Australias Global University/Logo 2016/Templates/Bands and Tagline/A4_portrait Sydney.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773366" y="1094463"/>
            <a:ext cx="1603233" cy="10391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0B81-7B89-49F0-835E-4AA2F42B0214}"/>
              </a:ext>
            </a:extLst>
          </p:cNvPr>
          <p:cNvSpPr>
            <a:spLocks noGrp="1"/>
          </p:cNvSpPr>
          <p:nvPr>
            <p:ph type="title"/>
          </p:nvPr>
        </p:nvSpPr>
        <p:spPr/>
        <p:txBody>
          <a:bodyPr/>
          <a:lstStyle/>
          <a:p>
            <a:r>
              <a:rPr lang="en-AU" dirty="0">
                <a:latin typeface="Arial" panose="020B0604020202020204" pitchFamily="34" charset="0"/>
                <a:ea typeface="DIN Alternate" charset="0"/>
                <a:cs typeface="Arial" panose="020B0604020202020204" pitchFamily="34" charset="0"/>
              </a:rPr>
              <a:t>Indonesia</a:t>
            </a:r>
            <a:endParaRPr lang="en-AU"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83AC752F-19A7-4D3B-BE12-FF559F34725C}"/>
              </a:ext>
            </a:extLst>
          </p:cNvPr>
          <p:cNvSpPr>
            <a:spLocks noGrp="1"/>
          </p:cNvSpPr>
          <p:nvPr>
            <p:ph type="dt" sz="half" idx="10"/>
          </p:nvPr>
        </p:nvSpPr>
        <p:spPr/>
        <p:txBody>
          <a:bodyPr/>
          <a:lstStyle/>
          <a:p>
            <a:fld id="{88800867-BCC5-B34C-8C86-94A2803DB8B2}" type="datetime1">
              <a:rPr lang="en-AU" smtClean="0"/>
              <a:pPr/>
              <a:t>20/11/2017</a:t>
            </a:fld>
            <a:endParaRPr lang="en-US" dirty="0"/>
          </a:p>
        </p:txBody>
      </p:sp>
      <p:sp>
        <p:nvSpPr>
          <p:cNvPr id="6" name="Slide Number Placeholder 5">
            <a:extLst>
              <a:ext uri="{FF2B5EF4-FFF2-40B4-BE49-F238E27FC236}">
                <a16:creationId xmlns:a16="http://schemas.microsoft.com/office/drawing/2014/main" id="{1682C2D5-9A5E-4C2E-A883-B7274EC65D27}"/>
              </a:ext>
            </a:extLst>
          </p:cNvPr>
          <p:cNvSpPr>
            <a:spLocks noGrp="1"/>
          </p:cNvSpPr>
          <p:nvPr>
            <p:ph type="sldNum" sz="quarter" idx="12"/>
          </p:nvPr>
        </p:nvSpPr>
        <p:spPr/>
        <p:txBody>
          <a:bodyPr/>
          <a:lstStyle/>
          <a:p>
            <a:fld id="{DACA94BD-54D1-B245-99EB-4E19BC16736A}" type="slidenum">
              <a:rPr lang="en-US" smtClean="0"/>
              <a:pPr/>
              <a:t>10</a:t>
            </a:fld>
            <a:endParaRPr lang="en-US" dirty="0"/>
          </a:p>
        </p:txBody>
      </p:sp>
      <p:sp>
        <p:nvSpPr>
          <p:cNvPr id="219" name="Text Placeholder 218">
            <a:extLst>
              <a:ext uri="{FF2B5EF4-FFF2-40B4-BE49-F238E27FC236}">
                <a16:creationId xmlns:a16="http://schemas.microsoft.com/office/drawing/2014/main" id="{217628B9-3C12-4064-BEAE-EF3E76C805C7}"/>
              </a:ext>
            </a:extLst>
          </p:cNvPr>
          <p:cNvSpPr>
            <a:spLocks noGrp="1"/>
          </p:cNvSpPr>
          <p:nvPr>
            <p:ph type="body" sz="quarter" idx="4294967295"/>
          </p:nvPr>
        </p:nvSpPr>
        <p:spPr>
          <a:xfrm>
            <a:off x="492919" y="3251259"/>
            <a:ext cx="665560" cy="154781"/>
          </a:xfrm>
        </p:spPr>
        <p:txBody>
          <a:bodyPr wrap="none" lIns="0" tIns="0" rIns="0" bIns="0" anchor="ctr">
            <a:noAutofit/>
          </a:bodyPr>
          <a:lstStyle/>
          <a:p>
            <a:pPr algn="r"/>
            <a:r>
              <a:rPr lang="en-AU" sz="750" b="1" dirty="0">
                <a:solidFill>
                  <a:schemeClr val="accent6">
                    <a:lumMod val="75000"/>
                  </a:schemeClr>
                </a:solidFill>
                <a:latin typeface="Arial" panose="020B0604020202020204" pitchFamily="34" charset="0"/>
                <a:cs typeface="Arial" panose="020B0604020202020204" pitchFamily="34" charset="0"/>
              </a:rPr>
              <a:t>UEEC</a:t>
            </a:r>
          </a:p>
        </p:txBody>
      </p:sp>
      <p:sp>
        <p:nvSpPr>
          <p:cNvPr id="220" name="Text Placeholder 219">
            <a:extLst>
              <a:ext uri="{FF2B5EF4-FFF2-40B4-BE49-F238E27FC236}">
                <a16:creationId xmlns:a16="http://schemas.microsoft.com/office/drawing/2014/main" id="{330F88D9-FC3D-4978-AD8B-5AD0F8B2A72F}"/>
              </a:ext>
            </a:extLst>
          </p:cNvPr>
          <p:cNvSpPr>
            <a:spLocks noGrp="1"/>
          </p:cNvSpPr>
          <p:nvPr>
            <p:ph type="body" sz="quarter" idx="4294967295"/>
          </p:nvPr>
        </p:nvSpPr>
        <p:spPr>
          <a:xfrm>
            <a:off x="492919" y="3659982"/>
            <a:ext cx="665560" cy="154781"/>
          </a:xfrm>
        </p:spPr>
        <p:txBody>
          <a:bodyPr wrap="none" lIns="0" tIns="0" rIns="0" bIns="0" anchor="ctr">
            <a:noAutofit/>
          </a:bodyPr>
          <a:lstStyle/>
          <a:p>
            <a:pPr algn="r"/>
            <a:r>
              <a:rPr lang="en-AU" sz="750" b="1" dirty="0">
                <a:solidFill>
                  <a:schemeClr val="bg2">
                    <a:lumMod val="50000"/>
                  </a:schemeClr>
                </a:solidFill>
                <a:latin typeface="Arial" panose="020B0604020202020204" pitchFamily="34" charset="0"/>
                <a:cs typeface="Arial" panose="020B0604020202020204" pitchFamily="34" charset="0"/>
              </a:rPr>
              <a:t>TRANSITION</a:t>
            </a:r>
          </a:p>
        </p:txBody>
      </p:sp>
      <p:sp>
        <p:nvSpPr>
          <p:cNvPr id="221" name="Text Placeholder 220">
            <a:extLst>
              <a:ext uri="{FF2B5EF4-FFF2-40B4-BE49-F238E27FC236}">
                <a16:creationId xmlns:a16="http://schemas.microsoft.com/office/drawing/2014/main" id="{AA06F72C-E8F9-41DB-B4CE-B0663A2022D9}"/>
              </a:ext>
            </a:extLst>
          </p:cNvPr>
          <p:cNvSpPr>
            <a:spLocks noGrp="1"/>
          </p:cNvSpPr>
          <p:nvPr>
            <p:ph type="body" sz="quarter" idx="4294967295"/>
          </p:nvPr>
        </p:nvSpPr>
        <p:spPr>
          <a:xfrm>
            <a:off x="492919" y="4052888"/>
            <a:ext cx="665560" cy="154781"/>
          </a:xfrm>
        </p:spPr>
        <p:txBody>
          <a:bodyPr wrap="none" lIns="0" tIns="0" rIns="0" bIns="0" anchor="ctr">
            <a:noAutofit/>
          </a:bodyPr>
          <a:lstStyle/>
          <a:p>
            <a:pPr algn="r"/>
            <a:r>
              <a:rPr lang="en-AU" sz="750" b="1" dirty="0">
                <a:solidFill>
                  <a:srgbClr val="E8800E"/>
                </a:solidFill>
                <a:latin typeface="Arial" panose="020B0604020202020204" pitchFamily="34" charset="0"/>
                <a:cs typeface="Arial" panose="020B0604020202020204" pitchFamily="34" charset="0"/>
              </a:rPr>
              <a:t>STANDARD</a:t>
            </a:r>
          </a:p>
        </p:txBody>
      </p:sp>
      <p:sp>
        <p:nvSpPr>
          <p:cNvPr id="14" name="Text Placeholder 13">
            <a:extLst>
              <a:ext uri="{FF2B5EF4-FFF2-40B4-BE49-F238E27FC236}">
                <a16:creationId xmlns:a16="http://schemas.microsoft.com/office/drawing/2014/main" id="{507E11A9-73C0-483F-A3B8-C08D52EF6E08}"/>
              </a:ext>
            </a:extLst>
          </p:cNvPr>
          <p:cNvSpPr>
            <a:spLocks noGrp="1"/>
          </p:cNvSpPr>
          <p:nvPr>
            <p:ph type="body" sz="quarter" idx="4294967295"/>
          </p:nvPr>
        </p:nvSpPr>
        <p:spPr>
          <a:xfrm>
            <a:off x="492919" y="4479132"/>
            <a:ext cx="665560" cy="154781"/>
          </a:xfrm>
        </p:spPr>
        <p:txBody>
          <a:bodyPr wrap="none" lIns="0" tIns="0" rIns="0" bIns="0" anchor="ctr">
            <a:noAutofit/>
          </a:bodyPr>
          <a:lstStyle/>
          <a:p>
            <a:pPr algn="r"/>
            <a:r>
              <a:rPr lang="en-AU" sz="750" b="1" dirty="0">
                <a:solidFill>
                  <a:srgbClr val="914995"/>
                </a:solidFill>
                <a:latin typeface="Arial" panose="020B0604020202020204" pitchFamily="34" charset="0"/>
                <a:cs typeface="Arial" panose="020B0604020202020204" pitchFamily="34" charset="0"/>
              </a:rPr>
              <a:t>STANDARD</a:t>
            </a:r>
            <a:br>
              <a:rPr lang="en-AU" sz="750" b="1" dirty="0">
                <a:solidFill>
                  <a:srgbClr val="914995"/>
                </a:solidFill>
                <a:latin typeface="Arial" panose="020B0604020202020204" pitchFamily="34" charset="0"/>
                <a:cs typeface="Arial" panose="020B0604020202020204" pitchFamily="34" charset="0"/>
              </a:rPr>
            </a:br>
            <a:r>
              <a:rPr lang="en-AU" sz="750" b="1" dirty="0">
                <a:solidFill>
                  <a:srgbClr val="914995"/>
                </a:solidFill>
                <a:latin typeface="Arial" panose="020B0604020202020204" pitchFamily="34" charset="0"/>
                <a:cs typeface="Arial" panose="020B0604020202020204" pitchFamily="34" charset="0"/>
              </a:rPr>
              <a:t>PLUS</a:t>
            </a:r>
          </a:p>
        </p:txBody>
      </p:sp>
      <p:sp>
        <p:nvSpPr>
          <p:cNvPr id="16" name="Text Placeholder 15">
            <a:extLst>
              <a:ext uri="{FF2B5EF4-FFF2-40B4-BE49-F238E27FC236}">
                <a16:creationId xmlns:a16="http://schemas.microsoft.com/office/drawing/2014/main" id="{B7DFBE4C-BA2D-4E2C-A05C-46D852856240}"/>
              </a:ext>
            </a:extLst>
          </p:cNvPr>
          <p:cNvSpPr>
            <a:spLocks noGrp="1"/>
          </p:cNvSpPr>
          <p:nvPr>
            <p:ph type="body" sz="quarter" idx="4294967295"/>
          </p:nvPr>
        </p:nvSpPr>
        <p:spPr>
          <a:xfrm>
            <a:off x="492919" y="5037535"/>
            <a:ext cx="665560" cy="154781"/>
          </a:xfrm>
        </p:spPr>
        <p:txBody>
          <a:bodyPr wrap="none" lIns="0" tIns="0" rIns="0" bIns="0" anchor="ctr">
            <a:noAutofit/>
          </a:bodyPr>
          <a:lstStyle/>
          <a:p>
            <a:pPr algn="r"/>
            <a:r>
              <a:rPr lang="en-AU" sz="750" b="1" dirty="0">
                <a:solidFill>
                  <a:srgbClr val="A0A5D2"/>
                </a:solidFill>
                <a:latin typeface="Arial" panose="020B0604020202020204" pitchFamily="34" charset="0"/>
                <a:cs typeface="Arial" panose="020B0604020202020204" pitchFamily="34" charset="0"/>
              </a:rPr>
              <a:t>DIPLOMA</a:t>
            </a:r>
          </a:p>
        </p:txBody>
      </p:sp>
      <p:sp>
        <p:nvSpPr>
          <p:cNvPr id="261" name="TextBox 260">
            <a:extLst>
              <a:ext uri="{FF2B5EF4-FFF2-40B4-BE49-F238E27FC236}">
                <a16:creationId xmlns:a16="http://schemas.microsoft.com/office/drawing/2014/main" id="{C7A35DBC-8007-47BD-AAB9-32392DB60C75}"/>
              </a:ext>
            </a:extLst>
          </p:cNvPr>
          <p:cNvSpPr txBox="1"/>
          <p:nvPr/>
        </p:nvSpPr>
        <p:spPr>
          <a:xfrm>
            <a:off x="2311453" y="2686152"/>
            <a:ext cx="689504" cy="120923"/>
          </a:xfrm>
          <a:prstGeom prst="rect">
            <a:avLst/>
          </a:prstGeom>
        </p:spPr>
        <p:txBody>
          <a:bodyPr vert="horz" wrap="none" lIns="0" tIns="0" rIns="0" bIns="0" rtlCol="0" anchor="b" anchorCtr="0">
            <a:noAutofit/>
          </a:bodyPr>
          <a:lstStyle/>
          <a:p>
            <a:pPr>
              <a:lnSpc>
                <a:spcPts val="900"/>
              </a:lnSpc>
            </a:pPr>
            <a:r>
              <a:rPr lang="en-AU" sz="750" b="1" dirty="0">
                <a:solidFill>
                  <a:srgbClr val="20284C"/>
                </a:solidFill>
                <a:latin typeface="Arial" panose="020B0604020202020204" pitchFamily="34" charset="0"/>
                <a:cs typeface="Arial" panose="020B0604020202020204" pitchFamily="34" charset="0"/>
              </a:rPr>
              <a:t>TERM 1</a:t>
            </a:r>
          </a:p>
        </p:txBody>
      </p:sp>
      <p:cxnSp>
        <p:nvCxnSpPr>
          <p:cNvPr id="258" name="Straight Connector 257">
            <a:extLst>
              <a:ext uri="{FF2B5EF4-FFF2-40B4-BE49-F238E27FC236}">
                <a16:creationId xmlns:a16="http://schemas.microsoft.com/office/drawing/2014/main" id="{6B4AF6AE-6133-4C63-B327-BE127376DBD8}"/>
              </a:ext>
            </a:extLst>
          </p:cNvPr>
          <p:cNvCxnSpPr/>
          <p:nvPr/>
        </p:nvCxnSpPr>
        <p:spPr>
          <a:xfrm>
            <a:off x="2251512" y="2764139"/>
            <a:ext cx="0" cy="16200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06F6E790-4959-4565-A6D8-38287F177A8E}"/>
              </a:ext>
            </a:extLst>
          </p:cNvPr>
          <p:cNvCxnSpPr/>
          <p:nvPr/>
        </p:nvCxnSpPr>
        <p:spPr>
          <a:xfrm>
            <a:off x="3872145" y="2764139"/>
            <a:ext cx="0" cy="16200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4041DACB-466D-4736-B499-932A189498B5}"/>
              </a:ext>
            </a:extLst>
          </p:cNvPr>
          <p:cNvCxnSpPr>
            <a:cxnSpLocks/>
          </p:cNvCxnSpPr>
          <p:nvPr/>
        </p:nvCxnSpPr>
        <p:spPr>
          <a:xfrm>
            <a:off x="2224986" y="2845139"/>
            <a:ext cx="1670374" cy="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ACF3AB0F-D075-4896-B0DD-586D25948DCD}"/>
              </a:ext>
            </a:extLst>
          </p:cNvPr>
          <p:cNvCxnSpPr/>
          <p:nvPr/>
        </p:nvCxnSpPr>
        <p:spPr>
          <a:xfrm>
            <a:off x="4212080" y="2764139"/>
            <a:ext cx="0" cy="16200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FA1F028F-538C-4571-B426-0FBBD260BB5A}"/>
              </a:ext>
            </a:extLst>
          </p:cNvPr>
          <p:cNvCxnSpPr/>
          <p:nvPr/>
        </p:nvCxnSpPr>
        <p:spPr>
          <a:xfrm>
            <a:off x="5825570" y="2764139"/>
            <a:ext cx="0" cy="16200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BB8E53A2-D02F-4CAC-A1AD-93E97197CB5E}"/>
              </a:ext>
            </a:extLst>
          </p:cNvPr>
          <p:cNvCxnSpPr>
            <a:cxnSpLocks/>
          </p:cNvCxnSpPr>
          <p:nvPr/>
        </p:nvCxnSpPr>
        <p:spPr>
          <a:xfrm>
            <a:off x="4186152" y="2845139"/>
            <a:ext cx="1639418" cy="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EBCBF6E-65F3-48FF-8139-AED23F7A9794}"/>
              </a:ext>
            </a:extLst>
          </p:cNvPr>
          <p:cNvCxnSpPr/>
          <p:nvPr/>
        </p:nvCxnSpPr>
        <p:spPr>
          <a:xfrm>
            <a:off x="6162158" y="2764139"/>
            <a:ext cx="0" cy="16200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B5D5EAC-B8D1-43A9-B15D-66DCD2CB2C3F}"/>
              </a:ext>
            </a:extLst>
          </p:cNvPr>
          <p:cNvCxnSpPr/>
          <p:nvPr/>
        </p:nvCxnSpPr>
        <p:spPr>
          <a:xfrm>
            <a:off x="7778022" y="2764139"/>
            <a:ext cx="0" cy="16200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5801CDB-CD2A-4FB7-8574-B5A662ABDD16}"/>
              </a:ext>
            </a:extLst>
          </p:cNvPr>
          <p:cNvCxnSpPr>
            <a:cxnSpLocks/>
          </p:cNvCxnSpPr>
          <p:nvPr/>
        </p:nvCxnSpPr>
        <p:spPr>
          <a:xfrm>
            <a:off x="6137101" y="2845139"/>
            <a:ext cx="1640921" cy="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sp>
        <p:nvSpPr>
          <p:cNvPr id="270" name="TextBox 269">
            <a:extLst>
              <a:ext uri="{FF2B5EF4-FFF2-40B4-BE49-F238E27FC236}">
                <a16:creationId xmlns:a16="http://schemas.microsoft.com/office/drawing/2014/main" id="{FE84C35B-BF8D-40E7-8303-74700F3D4226}"/>
              </a:ext>
            </a:extLst>
          </p:cNvPr>
          <p:cNvSpPr txBox="1"/>
          <p:nvPr/>
        </p:nvSpPr>
        <p:spPr>
          <a:xfrm>
            <a:off x="4271729" y="2686152"/>
            <a:ext cx="689504" cy="120923"/>
          </a:xfrm>
          <a:prstGeom prst="rect">
            <a:avLst/>
          </a:prstGeom>
        </p:spPr>
        <p:txBody>
          <a:bodyPr vert="horz" wrap="none" lIns="0" tIns="0" rIns="0" bIns="0" rtlCol="0" anchor="b" anchorCtr="0">
            <a:noAutofit/>
          </a:bodyPr>
          <a:lstStyle/>
          <a:p>
            <a:pPr>
              <a:lnSpc>
                <a:spcPts val="900"/>
              </a:lnSpc>
            </a:pPr>
            <a:r>
              <a:rPr lang="en-AU" sz="750" b="1" dirty="0">
                <a:solidFill>
                  <a:srgbClr val="20284C"/>
                </a:solidFill>
                <a:latin typeface="Arial" panose="020B0604020202020204" pitchFamily="34" charset="0"/>
                <a:cs typeface="Arial" panose="020B0604020202020204" pitchFamily="34" charset="0"/>
              </a:rPr>
              <a:t>TERM 2</a:t>
            </a:r>
          </a:p>
        </p:txBody>
      </p:sp>
      <p:sp>
        <p:nvSpPr>
          <p:cNvPr id="271" name="TextBox 270">
            <a:extLst>
              <a:ext uri="{FF2B5EF4-FFF2-40B4-BE49-F238E27FC236}">
                <a16:creationId xmlns:a16="http://schemas.microsoft.com/office/drawing/2014/main" id="{5FDCFCC0-D102-4534-BE76-BCB957DF4CDA}"/>
              </a:ext>
            </a:extLst>
          </p:cNvPr>
          <p:cNvSpPr txBox="1"/>
          <p:nvPr/>
        </p:nvSpPr>
        <p:spPr>
          <a:xfrm>
            <a:off x="6206756" y="2686152"/>
            <a:ext cx="689504" cy="120923"/>
          </a:xfrm>
          <a:prstGeom prst="rect">
            <a:avLst/>
          </a:prstGeom>
        </p:spPr>
        <p:txBody>
          <a:bodyPr vert="horz" wrap="none" lIns="0" tIns="0" rIns="0" bIns="0" rtlCol="0" anchor="b" anchorCtr="0">
            <a:noAutofit/>
          </a:bodyPr>
          <a:lstStyle/>
          <a:p>
            <a:pPr>
              <a:lnSpc>
                <a:spcPts val="900"/>
              </a:lnSpc>
            </a:pPr>
            <a:r>
              <a:rPr lang="en-AU" sz="750" b="1" dirty="0">
                <a:solidFill>
                  <a:srgbClr val="20284C"/>
                </a:solidFill>
                <a:latin typeface="Arial" panose="020B0604020202020204" pitchFamily="34" charset="0"/>
                <a:cs typeface="Arial" panose="020B0604020202020204" pitchFamily="34" charset="0"/>
              </a:rPr>
              <a:t>TERM 3</a:t>
            </a:r>
          </a:p>
        </p:txBody>
      </p:sp>
      <p:sp>
        <p:nvSpPr>
          <p:cNvPr id="225" name="TextBox 224">
            <a:extLst>
              <a:ext uri="{FF2B5EF4-FFF2-40B4-BE49-F238E27FC236}">
                <a16:creationId xmlns:a16="http://schemas.microsoft.com/office/drawing/2014/main" id="{AB19320B-31D8-4E44-B218-0CA37A1432AE}"/>
              </a:ext>
            </a:extLst>
          </p:cNvPr>
          <p:cNvSpPr txBox="1"/>
          <p:nvPr/>
        </p:nvSpPr>
        <p:spPr>
          <a:xfrm>
            <a:off x="1752514" y="4352883"/>
            <a:ext cx="1117877" cy="130427"/>
          </a:xfrm>
          <a:prstGeom prst="rect">
            <a:avLst/>
          </a:prstGeom>
        </p:spPr>
        <p:txBody>
          <a:bodyPr vert="horz" wrap="none" lIns="0" tIns="0" rIns="0" bIns="0" rtlCol="0" anchor="b" anchorCtr="0">
            <a:noAutofit/>
          </a:bodyPr>
          <a:lstStyle/>
          <a:p>
            <a:pPr>
              <a:lnSpc>
                <a:spcPts val="900"/>
              </a:lnSpc>
            </a:pPr>
            <a:r>
              <a:rPr lang="en-AU" sz="750" b="1" dirty="0">
                <a:solidFill>
                  <a:srgbClr val="914995"/>
                </a:solidFill>
                <a:latin typeface="Arial" panose="020B0604020202020204" pitchFamily="34" charset="0"/>
                <a:cs typeface="Arial" panose="020B0604020202020204" pitchFamily="34" charset="0"/>
              </a:rPr>
              <a:t>Standard Plus 1</a:t>
            </a:r>
          </a:p>
        </p:txBody>
      </p:sp>
      <p:cxnSp>
        <p:nvCxnSpPr>
          <p:cNvPr id="222" name="Straight Connector 221">
            <a:extLst>
              <a:ext uri="{FF2B5EF4-FFF2-40B4-BE49-F238E27FC236}">
                <a16:creationId xmlns:a16="http://schemas.microsoft.com/office/drawing/2014/main" id="{A9AD343E-06BE-49AE-9DA7-47D3FE236D47}"/>
              </a:ext>
            </a:extLst>
          </p:cNvPr>
          <p:cNvCxnSpPr>
            <a:cxnSpLocks/>
          </p:cNvCxnSpPr>
          <p:nvPr/>
        </p:nvCxnSpPr>
        <p:spPr>
          <a:xfrm>
            <a:off x="1696091" y="4444293"/>
            <a:ext cx="0" cy="108000"/>
          </a:xfrm>
          <a:prstGeom prst="line">
            <a:avLst/>
          </a:prstGeom>
          <a:ln w="82550">
            <a:solidFill>
              <a:srgbClr val="914995"/>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821FD324-4450-4011-99A2-54A757FDDB0D}"/>
              </a:ext>
            </a:extLst>
          </p:cNvPr>
          <p:cNvCxnSpPr>
            <a:cxnSpLocks/>
          </p:cNvCxnSpPr>
          <p:nvPr/>
        </p:nvCxnSpPr>
        <p:spPr>
          <a:xfrm>
            <a:off x="7494367" y="4444293"/>
            <a:ext cx="0" cy="108000"/>
          </a:xfrm>
          <a:prstGeom prst="line">
            <a:avLst/>
          </a:prstGeom>
          <a:ln w="82550">
            <a:solidFill>
              <a:srgbClr val="914995"/>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E40D2DC-0C41-4242-97B9-845240FFFAC5}"/>
              </a:ext>
            </a:extLst>
          </p:cNvPr>
          <p:cNvCxnSpPr>
            <a:cxnSpLocks/>
          </p:cNvCxnSpPr>
          <p:nvPr/>
        </p:nvCxnSpPr>
        <p:spPr>
          <a:xfrm>
            <a:off x="1666280" y="4522912"/>
            <a:ext cx="5856089" cy="0"/>
          </a:xfrm>
          <a:prstGeom prst="line">
            <a:avLst/>
          </a:prstGeom>
          <a:ln w="82550">
            <a:solidFill>
              <a:srgbClr val="914995"/>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D3D1797-CC7B-45E9-8B0C-A3ECF5FE6AA0}"/>
              </a:ext>
            </a:extLst>
          </p:cNvPr>
          <p:cNvCxnSpPr/>
          <p:nvPr/>
        </p:nvCxnSpPr>
        <p:spPr>
          <a:xfrm rot="10800000">
            <a:off x="4990406" y="4580377"/>
            <a:ext cx="0" cy="108000"/>
          </a:xfrm>
          <a:prstGeom prst="line">
            <a:avLst/>
          </a:prstGeom>
          <a:ln w="83820" cap="flat">
            <a:solidFill>
              <a:srgbClr val="914995"/>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DE94E074-9DB8-446D-88AB-39C3DE4CFA01}"/>
              </a:ext>
            </a:extLst>
          </p:cNvPr>
          <p:cNvCxnSpPr/>
          <p:nvPr/>
        </p:nvCxnSpPr>
        <p:spPr>
          <a:xfrm rot="10800000">
            <a:off x="1390410" y="4580378"/>
            <a:ext cx="0" cy="108000"/>
          </a:xfrm>
          <a:prstGeom prst="line">
            <a:avLst/>
          </a:prstGeom>
          <a:ln w="83820" cap="flat">
            <a:solidFill>
              <a:srgbClr val="914995"/>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5A05AAA-4CE0-46DB-915A-F6DB8C75C9C8}"/>
              </a:ext>
            </a:extLst>
          </p:cNvPr>
          <p:cNvCxnSpPr>
            <a:cxnSpLocks/>
          </p:cNvCxnSpPr>
          <p:nvPr/>
        </p:nvCxnSpPr>
        <p:spPr>
          <a:xfrm flipH="1">
            <a:off x="1360885" y="4611544"/>
            <a:ext cx="3656830" cy="0"/>
          </a:xfrm>
          <a:prstGeom prst="line">
            <a:avLst/>
          </a:prstGeom>
          <a:ln w="83820" cap="flat">
            <a:solidFill>
              <a:srgbClr val="914995"/>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8E501C31-0FDF-43B9-8526-CDBD27323476}"/>
              </a:ext>
            </a:extLst>
          </p:cNvPr>
          <p:cNvCxnSpPr/>
          <p:nvPr/>
        </p:nvCxnSpPr>
        <p:spPr>
          <a:xfrm rot="10800000">
            <a:off x="8049609" y="4577996"/>
            <a:ext cx="0" cy="108000"/>
          </a:xfrm>
          <a:prstGeom prst="line">
            <a:avLst/>
          </a:prstGeom>
          <a:ln w="83820" cap="flat">
            <a:solidFill>
              <a:srgbClr val="914995"/>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F3CDFDB9-3384-4EB6-87CE-9E8529736FD2}"/>
              </a:ext>
            </a:extLst>
          </p:cNvPr>
          <p:cNvCxnSpPr/>
          <p:nvPr/>
        </p:nvCxnSpPr>
        <p:spPr>
          <a:xfrm rot="10800000">
            <a:off x="6162158" y="4577996"/>
            <a:ext cx="0" cy="108000"/>
          </a:xfrm>
          <a:prstGeom prst="line">
            <a:avLst/>
          </a:prstGeom>
          <a:ln w="83820" cap="flat">
            <a:solidFill>
              <a:srgbClr val="914995"/>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378D0062-03A2-400E-AA01-34B54F0372D8}"/>
              </a:ext>
            </a:extLst>
          </p:cNvPr>
          <p:cNvCxnSpPr>
            <a:cxnSpLocks/>
          </p:cNvCxnSpPr>
          <p:nvPr/>
        </p:nvCxnSpPr>
        <p:spPr>
          <a:xfrm flipH="1">
            <a:off x="6137101" y="4609163"/>
            <a:ext cx="1940101" cy="0"/>
          </a:xfrm>
          <a:prstGeom prst="line">
            <a:avLst/>
          </a:prstGeom>
          <a:ln w="83820" cap="flat">
            <a:solidFill>
              <a:srgbClr val="914995"/>
            </a:solidFill>
          </a:ln>
        </p:spPr>
        <p:style>
          <a:lnRef idx="1">
            <a:schemeClr val="accent1"/>
          </a:lnRef>
          <a:fillRef idx="0">
            <a:schemeClr val="accent1"/>
          </a:fillRef>
          <a:effectRef idx="0">
            <a:schemeClr val="accent1"/>
          </a:effectRef>
          <a:fontRef idx="minor">
            <a:schemeClr val="tx1"/>
          </a:fontRef>
        </p:style>
      </p:cxnSp>
      <p:sp>
        <p:nvSpPr>
          <p:cNvPr id="319" name="TextBox 318">
            <a:extLst>
              <a:ext uri="{FF2B5EF4-FFF2-40B4-BE49-F238E27FC236}">
                <a16:creationId xmlns:a16="http://schemas.microsoft.com/office/drawing/2014/main" id="{5229BBEB-5544-4142-ABC4-8FD18B9B64D6}"/>
              </a:ext>
            </a:extLst>
          </p:cNvPr>
          <p:cNvSpPr txBox="1"/>
          <p:nvPr/>
        </p:nvSpPr>
        <p:spPr>
          <a:xfrm>
            <a:off x="1458203" y="4675496"/>
            <a:ext cx="1117877" cy="128247"/>
          </a:xfrm>
          <a:prstGeom prst="rect">
            <a:avLst/>
          </a:prstGeom>
        </p:spPr>
        <p:txBody>
          <a:bodyPr vert="horz" wrap="none" lIns="0" tIns="0" rIns="0" bIns="0" rtlCol="0" anchor="t" anchorCtr="0">
            <a:noAutofit/>
          </a:bodyPr>
          <a:lstStyle/>
          <a:p>
            <a:pPr>
              <a:lnSpc>
                <a:spcPts val="900"/>
              </a:lnSpc>
            </a:pPr>
            <a:r>
              <a:rPr lang="en-AU" sz="750" b="1" dirty="0">
                <a:solidFill>
                  <a:srgbClr val="914995"/>
                </a:solidFill>
                <a:latin typeface="Arial" panose="020B0604020202020204" pitchFamily="34" charset="0"/>
                <a:cs typeface="Arial" panose="020B0604020202020204" pitchFamily="34" charset="0"/>
              </a:rPr>
              <a:t>Standard Plus 2</a:t>
            </a:r>
          </a:p>
        </p:txBody>
      </p:sp>
      <p:sp>
        <p:nvSpPr>
          <p:cNvPr id="320" name="TextBox 319">
            <a:extLst>
              <a:ext uri="{FF2B5EF4-FFF2-40B4-BE49-F238E27FC236}">
                <a16:creationId xmlns:a16="http://schemas.microsoft.com/office/drawing/2014/main" id="{9ABD1B24-A429-4ABB-A6EC-88CFE7288FDF}"/>
              </a:ext>
            </a:extLst>
          </p:cNvPr>
          <p:cNvSpPr txBox="1"/>
          <p:nvPr/>
        </p:nvSpPr>
        <p:spPr>
          <a:xfrm>
            <a:off x="6225830" y="4675496"/>
            <a:ext cx="1117877" cy="110963"/>
          </a:xfrm>
          <a:prstGeom prst="rect">
            <a:avLst/>
          </a:prstGeom>
        </p:spPr>
        <p:txBody>
          <a:bodyPr vert="horz" wrap="none" lIns="0" tIns="0" rIns="0" bIns="0" rtlCol="0" anchor="t" anchorCtr="0">
            <a:noAutofit/>
          </a:bodyPr>
          <a:lstStyle/>
          <a:p>
            <a:pPr>
              <a:lnSpc>
                <a:spcPts val="900"/>
              </a:lnSpc>
            </a:pPr>
            <a:r>
              <a:rPr lang="en-AU" sz="750" b="1" dirty="0">
                <a:solidFill>
                  <a:srgbClr val="914995"/>
                </a:solidFill>
                <a:latin typeface="Arial" panose="020B0604020202020204" pitchFamily="34" charset="0"/>
                <a:cs typeface="Arial" panose="020B0604020202020204" pitchFamily="34" charset="0"/>
              </a:rPr>
              <a:t>Standard Plus 2</a:t>
            </a:r>
          </a:p>
        </p:txBody>
      </p:sp>
      <p:sp>
        <p:nvSpPr>
          <p:cNvPr id="325" name="TextBox 324">
            <a:extLst>
              <a:ext uri="{FF2B5EF4-FFF2-40B4-BE49-F238E27FC236}">
                <a16:creationId xmlns:a16="http://schemas.microsoft.com/office/drawing/2014/main" id="{A36D44A0-8102-402D-8F55-18006FC164BA}"/>
              </a:ext>
            </a:extLst>
          </p:cNvPr>
          <p:cNvSpPr txBox="1"/>
          <p:nvPr/>
        </p:nvSpPr>
        <p:spPr>
          <a:xfrm>
            <a:off x="1752514" y="4776902"/>
            <a:ext cx="1117877" cy="187768"/>
          </a:xfrm>
          <a:prstGeom prst="rect">
            <a:avLst/>
          </a:prstGeom>
        </p:spPr>
        <p:txBody>
          <a:bodyPr vert="horz" wrap="none" lIns="0" tIns="0" rIns="0" bIns="0" rtlCol="0" anchor="b" anchorCtr="0">
            <a:noAutofit/>
          </a:bodyPr>
          <a:lstStyle/>
          <a:p>
            <a:pPr>
              <a:lnSpc>
                <a:spcPts val="900"/>
              </a:lnSpc>
            </a:pPr>
            <a:r>
              <a:rPr lang="en-AU" sz="750" b="1" dirty="0">
                <a:solidFill>
                  <a:srgbClr val="A0A5D2"/>
                </a:solidFill>
                <a:latin typeface="Arial" panose="020B0604020202020204" pitchFamily="34" charset="0"/>
                <a:cs typeface="Arial" panose="020B0604020202020204" pitchFamily="34" charset="0"/>
              </a:rPr>
              <a:t>Diploma 1</a:t>
            </a:r>
          </a:p>
        </p:txBody>
      </p:sp>
      <p:cxnSp>
        <p:nvCxnSpPr>
          <p:cNvPr id="322" name="Straight Connector 321">
            <a:extLst>
              <a:ext uri="{FF2B5EF4-FFF2-40B4-BE49-F238E27FC236}">
                <a16:creationId xmlns:a16="http://schemas.microsoft.com/office/drawing/2014/main" id="{BE6DEB5B-E8CC-4587-8FDB-120F0B42CBA9}"/>
              </a:ext>
            </a:extLst>
          </p:cNvPr>
          <p:cNvCxnSpPr>
            <a:cxnSpLocks/>
          </p:cNvCxnSpPr>
          <p:nvPr/>
        </p:nvCxnSpPr>
        <p:spPr>
          <a:xfrm>
            <a:off x="1696091" y="4946869"/>
            <a:ext cx="0" cy="108000"/>
          </a:xfrm>
          <a:prstGeom prst="line">
            <a:avLst/>
          </a:prstGeom>
          <a:ln w="82550">
            <a:solidFill>
              <a:srgbClr val="A0A5D2"/>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15979A5B-81A6-4FB5-A0FE-983C3A97A75F}"/>
              </a:ext>
            </a:extLst>
          </p:cNvPr>
          <p:cNvCxnSpPr>
            <a:cxnSpLocks/>
          </p:cNvCxnSpPr>
          <p:nvPr/>
        </p:nvCxnSpPr>
        <p:spPr>
          <a:xfrm>
            <a:off x="7494367" y="4945083"/>
            <a:ext cx="0" cy="108000"/>
          </a:xfrm>
          <a:prstGeom prst="line">
            <a:avLst/>
          </a:prstGeom>
          <a:ln w="82550">
            <a:solidFill>
              <a:srgbClr val="A0A5D2"/>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F90AECE-C6D1-471A-9729-0D5D2A3D75FF}"/>
              </a:ext>
            </a:extLst>
          </p:cNvPr>
          <p:cNvCxnSpPr>
            <a:cxnSpLocks/>
          </p:cNvCxnSpPr>
          <p:nvPr/>
        </p:nvCxnSpPr>
        <p:spPr>
          <a:xfrm>
            <a:off x="1666280" y="5024535"/>
            <a:ext cx="5856089" cy="0"/>
          </a:xfrm>
          <a:prstGeom prst="line">
            <a:avLst/>
          </a:prstGeom>
          <a:ln w="82550">
            <a:solidFill>
              <a:srgbClr val="A0A5D2"/>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77100103-2E4F-40D9-A8EC-4439E4324822}"/>
              </a:ext>
            </a:extLst>
          </p:cNvPr>
          <p:cNvCxnSpPr/>
          <p:nvPr/>
        </p:nvCxnSpPr>
        <p:spPr>
          <a:xfrm rot="10800000">
            <a:off x="4990406" y="5080557"/>
            <a:ext cx="0" cy="108000"/>
          </a:xfrm>
          <a:prstGeom prst="line">
            <a:avLst/>
          </a:prstGeom>
          <a:ln w="82550" cap="flat">
            <a:solidFill>
              <a:srgbClr val="A0A5D2"/>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55ACD562-4575-452D-B4C4-ED1B6AEE6DD7}"/>
              </a:ext>
            </a:extLst>
          </p:cNvPr>
          <p:cNvCxnSpPr/>
          <p:nvPr/>
        </p:nvCxnSpPr>
        <p:spPr>
          <a:xfrm rot="10800000">
            <a:off x="1390410" y="5082939"/>
            <a:ext cx="0" cy="108000"/>
          </a:xfrm>
          <a:prstGeom prst="line">
            <a:avLst/>
          </a:prstGeom>
          <a:ln w="82550" cap="flat">
            <a:solidFill>
              <a:srgbClr val="A0A5D2"/>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0DEC4854-D116-4CE7-9AB4-6B98DFE902A1}"/>
              </a:ext>
            </a:extLst>
          </p:cNvPr>
          <p:cNvCxnSpPr>
            <a:cxnSpLocks/>
          </p:cNvCxnSpPr>
          <p:nvPr/>
        </p:nvCxnSpPr>
        <p:spPr>
          <a:xfrm flipH="1">
            <a:off x="1360885" y="5109938"/>
            <a:ext cx="3656830" cy="0"/>
          </a:xfrm>
          <a:prstGeom prst="line">
            <a:avLst/>
          </a:prstGeom>
          <a:ln w="82550" cap="flat">
            <a:solidFill>
              <a:srgbClr val="A0A5D2"/>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D562757B-4A88-4879-8E93-0EC479EBD31C}"/>
              </a:ext>
            </a:extLst>
          </p:cNvPr>
          <p:cNvCxnSpPr/>
          <p:nvPr/>
        </p:nvCxnSpPr>
        <p:spPr>
          <a:xfrm rot="10800000">
            <a:off x="8049609" y="5082938"/>
            <a:ext cx="0" cy="108000"/>
          </a:xfrm>
          <a:prstGeom prst="line">
            <a:avLst/>
          </a:prstGeom>
          <a:ln w="82550" cap="flat">
            <a:solidFill>
              <a:srgbClr val="A0A5D2"/>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7389CBB-DFAD-493C-9286-7F4BE95A4F20}"/>
              </a:ext>
            </a:extLst>
          </p:cNvPr>
          <p:cNvCxnSpPr/>
          <p:nvPr/>
        </p:nvCxnSpPr>
        <p:spPr>
          <a:xfrm rot="10800000">
            <a:off x="6162158" y="5082938"/>
            <a:ext cx="0" cy="108000"/>
          </a:xfrm>
          <a:prstGeom prst="line">
            <a:avLst/>
          </a:prstGeom>
          <a:ln w="82550" cap="flat">
            <a:solidFill>
              <a:srgbClr val="A0A5D2"/>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BEA8F572-C2C3-4D40-B8C4-20169D230FB7}"/>
              </a:ext>
            </a:extLst>
          </p:cNvPr>
          <p:cNvCxnSpPr>
            <a:cxnSpLocks/>
          </p:cNvCxnSpPr>
          <p:nvPr/>
        </p:nvCxnSpPr>
        <p:spPr>
          <a:xfrm flipH="1">
            <a:off x="6162157" y="5113510"/>
            <a:ext cx="1887452" cy="0"/>
          </a:xfrm>
          <a:prstGeom prst="line">
            <a:avLst/>
          </a:prstGeom>
          <a:ln w="82550" cap="flat">
            <a:solidFill>
              <a:srgbClr val="A0A5D2"/>
            </a:solidFill>
          </a:ln>
        </p:spPr>
        <p:style>
          <a:lnRef idx="1">
            <a:schemeClr val="accent1"/>
          </a:lnRef>
          <a:fillRef idx="0">
            <a:schemeClr val="accent1"/>
          </a:fillRef>
          <a:effectRef idx="0">
            <a:schemeClr val="accent1"/>
          </a:effectRef>
          <a:fontRef idx="minor">
            <a:schemeClr val="tx1"/>
          </a:fontRef>
        </p:style>
      </p:cxnSp>
      <p:sp>
        <p:nvSpPr>
          <p:cNvPr id="336" name="TextBox 335">
            <a:extLst>
              <a:ext uri="{FF2B5EF4-FFF2-40B4-BE49-F238E27FC236}">
                <a16:creationId xmlns:a16="http://schemas.microsoft.com/office/drawing/2014/main" id="{7CCAA318-B6D5-4C7A-99F3-ED2C20FAC84B}"/>
              </a:ext>
            </a:extLst>
          </p:cNvPr>
          <p:cNvSpPr txBox="1"/>
          <p:nvPr/>
        </p:nvSpPr>
        <p:spPr>
          <a:xfrm>
            <a:off x="1468801" y="5187621"/>
            <a:ext cx="1117877" cy="125772"/>
          </a:xfrm>
          <a:prstGeom prst="rect">
            <a:avLst/>
          </a:prstGeom>
        </p:spPr>
        <p:txBody>
          <a:bodyPr vert="horz" wrap="none" lIns="0" tIns="0" rIns="0" bIns="0" rtlCol="0" anchor="t" anchorCtr="0">
            <a:noAutofit/>
          </a:bodyPr>
          <a:lstStyle/>
          <a:p>
            <a:pPr>
              <a:lnSpc>
                <a:spcPts val="900"/>
              </a:lnSpc>
            </a:pPr>
            <a:r>
              <a:rPr lang="en-AU" sz="750" b="1" dirty="0">
                <a:solidFill>
                  <a:srgbClr val="A0A5D2"/>
                </a:solidFill>
                <a:latin typeface="Arial" panose="020B0604020202020204" pitchFamily="34" charset="0"/>
                <a:cs typeface="Arial" panose="020B0604020202020204" pitchFamily="34" charset="0"/>
              </a:rPr>
              <a:t>Diploma 2 cont.</a:t>
            </a:r>
          </a:p>
        </p:txBody>
      </p:sp>
      <p:sp>
        <p:nvSpPr>
          <p:cNvPr id="337" name="TextBox 336">
            <a:extLst>
              <a:ext uri="{FF2B5EF4-FFF2-40B4-BE49-F238E27FC236}">
                <a16:creationId xmlns:a16="http://schemas.microsoft.com/office/drawing/2014/main" id="{1972B615-7BAA-4BBB-9390-054F5E951C79}"/>
              </a:ext>
            </a:extLst>
          </p:cNvPr>
          <p:cNvSpPr txBox="1"/>
          <p:nvPr/>
        </p:nvSpPr>
        <p:spPr>
          <a:xfrm>
            <a:off x="6206757" y="5203121"/>
            <a:ext cx="1117877" cy="125772"/>
          </a:xfrm>
          <a:prstGeom prst="rect">
            <a:avLst/>
          </a:prstGeom>
        </p:spPr>
        <p:txBody>
          <a:bodyPr vert="horz" wrap="none" lIns="0" tIns="0" rIns="0" bIns="0" rtlCol="0" anchor="t" anchorCtr="0">
            <a:noAutofit/>
          </a:bodyPr>
          <a:lstStyle/>
          <a:p>
            <a:pPr>
              <a:lnSpc>
                <a:spcPts val="900"/>
              </a:lnSpc>
            </a:pPr>
            <a:r>
              <a:rPr lang="en-AU" sz="750" b="1" dirty="0">
                <a:solidFill>
                  <a:srgbClr val="A0A5D2"/>
                </a:solidFill>
                <a:latin typeface="Arial" panose="020B0604020202020204" pitchFamily="34" charset="0"/>
                <a:cs typeface="Arial" panose="020B0604020202020204" pitchFamily="34" charset="0"/>
              </a:rPr>
              <a:t>Diploma 2</a:t>
            </a:r>
          </a:p>
        </p:txBody>
      </p:sp>
      <p:sp>
        <p:nvSpPr>
          <p:cNvPr id="342" name="TextBox 341">
            <a:extLst>
              <a:ext uri="{FF2B5EF4-FFF2-40B4-BE49-F238E27FC236}">
                <a16:creationId xmlns:a16="http://schemas.microsoft.com/office/drawing/2014/main" id="{40D50559-4274-46EB-9825-AEF2D77EECDE}"/>
              </a:ext>
            </a:extLst>
          </p:cNvPr>
          <p:cNvSpPr txBox="1"/>
          <p:nvPr/>
        </p:nvSpPr>
        <p:spPr>
          <a:xfrm>
            <a:off x="3153853" y="3888694"/>
            <a:ext cx="1117877" cy="137651"/>
          </a:xfrm>
          <a:prstGeom prst="rect">
            <a:avLst/>
          </a:prstGeom>
        </p:spPr>
        <p:txBody>
          <a:bodyPr vert="horz" wrap="none" lIns="0" tIns="0" rIns="0" bIns="0" rtlCol="0" anchor="b" anchorCtr="0">
            <a:noAutofit/>
          </a:bodyPr>
          <a:lstStyle/>
          <a:p>
            <a:pPr>
              <a:lnSpc>
                <a:spcPts val="900"/>
              </a:lnSpc>
            </a:pPr>
            <a:r>
              <a:rPr lang="en-AU" sz="750" b="1" dirty="0">
                <a:solidFill>
                  <a:srgbClr val="E8800E"/>
                </a:solidFill>
                <a:latin typeface="Arial" panose="020B0604020202020204" pitchFamily="34" charset="0"/>
                <a:cs typeface="Arial" panose="020B0604020202020204" pitchFamily="34" charset="0"/>
              </a:rPr>
              <a:t>Standard 1</a:t>
            </a:r>
          </a:p>
        </p:txBody>
      </p:sp>
      <p:cxnSp>
        <p:nvCxnSpPr>
          <p:cNvPr id="339" name="Straight Connector 338">
            <a:extLst>
              <a:ext uri="{FF2B5EF4-FFF2-40B4-BE49-F238E27FC236}">
                <a16:creationId xmlns:a16="http://schemas.microsoft.com/office/drawing/2014/main" id="{13DA6A31-E62A-480B-A6C5-8EEC74B60B18}"/>
              </a:ext>
            </a:extLst>
          </p:cNvPr>
          <p:cNvCxnSpPr>
            <a:cxnSpLocks/>
          </p:cNvCxnSpPr>
          <p:nvPr/>
        </p:nvCxnSpPr>
        <p:spPr>
          <a:xfrm>
            <a:off x="3099894" y="3974624"/>
            <a:ext cx="0" cy="108000"/>
          </a:xfrm>
          <a:prstGeom prst="line">
            <a:avLst/>
          </a:prstGeom>
          <a:ln w="82550" cap="flat">
            <a:solidFill>
              <a:srgbClr val="E8800E"/>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1CA37BB4-1507-4505-8E4A-05FAB0F6673F}"/>
              </a:ext>
            </a:extLst>
          </p:cNvPr>
          <p:cNvCxnSpPr>
            <a:cxnSpLocks/>
          </p:cNvCxnSpPr>
          <p:nvPr/>
        </p:nvCxnSpPr>
        <p:spPr>
          <a:xfrm>
            <a:off x="7494367" y="3982004"/>
            <a:ext cx="0" cy="108000"/>
          </a:xfrm>
          <a:prstGeom prst="line">
            <a:avLst/>
          </a:prstGeom>
          <a:ln w="82550" cap="flat">
            <a:solidFill>
              <a:srgbClr val="E8800E"/>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DDD7B8D-1BF5-4DC6-86FA-122644FF9092}"/>
              </a:ext>
            </a:extLst>
          </p:cNvPr>
          <p:cNvCxnSpPr>
            <a:cxnSpLocks/>
          </p:cNvCxnSpPr>
          <p:nvPr/>
        </p:nvCxnSpPr>
        <p:spPr>
          <a:xfrm>
            <a:off x="3070027" y="4067831"/>
            <a:ext cx="4452342" cy="0"/>
          </a:xfrm>
          <a:prstGeom prst="line">
            <a:avLst/>
          </a:prstGeom>
          <a:ln w="82550" cap="flat">
            <a:solidFill>
              <a:srgbClr val="E8800E"/>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FC7E315B-6B1D-4604-AC82-EF7B421E0E7F}"/>
              </a:ext>
            </a:extLst>
          </p:cNvPr>
          <p:cNvCxnSpPr/>
          <p:nvPr/>
        </p:nvCxnSpPr>
        <p:spPr>
          <a:xfrm rot="10800000">
            <a:off x="4990406" y="4126939"/>
            <a:ext cx="0" cy="108000"/>
          </a:xfrm>
          <a:prstGeom prst="line">
            <a:avLst/>
          </a:prstGeom>
          <a:ln w="82550" cap="flat">
            <a:solidFill>
              <a:srgbClr val="E8800E"/>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9C4A0CAB-1B0D-4330-A9EC-E387E9DC2DDF}"/>
              </a:ext>
            </a:extLst>
          </p:cNvPr>
          <p:cNvCxnSpPr/>
          <p:nvPr/>
        </p:nvCxnSpPr>
        <p:spPr>
          <a:xfrm rot="10800000">
            <a:off x="1390410" y="4126939"/>
            <a:ext cx="0" cy="108000"/>
          </a:xfrm>
          <a:prstGeom prst="line">
            <a:avLst/>
          </a:prstGeom>
          <a:ln w="82550" cap="flat">
            <a:solidFill>
              <a:srgbClr val="E8800E"/>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81206CCE-DCC5-4440-AC68-DD3EAB5C81B7}"/>
              </a:ext>
            </a:extLst>
          </p:cNvPr>
          <p:cNvCxnSpPr>
            <a:cxnSpLocks/>
          </p:cNvCxnSpPr>
          <p:nvPr/>
        </p:nvCxnSpPr>
        <p:spPr>
          <a:xfrm flipH="1">
            <a:off x="1360886" y="4157510"/>
            <a:ext cx="3656829" cy="0"/>
          </a:xfrm>
          <a:prstGeom prst="line">
            <a:avLst/>
          </a:prstGeom>
          <a:ln w="82550" cap="flat">
            <a:solidFill>
              <a:srgbClr val="E8800E"/>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33749FC8-7DC1-41C8-8FFF-75E740E58219}"/>
              </a:ext>
            </a:extLst>
          </p:cNvPr>
          <p:cNvCxnSpPr/>
          <p:nvPr/>
        </p:nvCxnSpPr>
        <p:spPr>
          <a:xfrm rot="10800000">
            <a:off x="8049609" y="4126940"/>
            <a:ext cx="0" cy="108000"/>
          </a:xfrm>
          <a:prstGeom prst="line">
            <a:avLst/>
          </a:prstGeom>
          <a:ln w="82550" cap="flat">
            <a:solidFill>
              <a:srgbClr val="E8800E"/>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82D0EAD3-A7A5-4F2C-BE81-EA01CF50B46D}"/>
              </a:ext>
            </a:extLst>
          </p:cNvPr>
          <p:cNvCxnSpPr/>
          <p:nvPr/>
        </p:nvCxnSpPr>
        <p:spPr>
          <a:xfrm rot="10800000">
            <a:off x="7277629" y="4126940"/>
            <a:ext cx="0" cy="108000"/>
          </a:xfrm>
          <a:prstGeom prst="line">
            <a:avLst/>
          </a:prstGeom>
          <a:ln w="82550" cap="flat">
            <a:solidFill>
              <a:srgbClr val="E8800E"/>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93B8C927-860E-4CA1-A041-87B9EA9124DA}"/>
              </a:ext>
            </a:extLst>
          </p:cNvPr>
          <p:cNvCxnSpPr>
            <a:cxnSpLocks/>
          </p:cNvCxnSpPr>
          <p:nvPr/>
        </p:nvCxnSpPr>
        <p:spPr>
          <a:xfrm flipH="1">
            <a:off x="7249550" y="4155725"/>
            <a:ext cx="827651" cy="0"/>
          </a:xfrm>
          <a:prstGeom prst="line">
            <a:avLst/>
          </a:prstGeom>
          <a:ln w="82550" cap="flat">
            <a:solidFill>
              <a:srgbClr val="E8800E"/>
            </a:solidFill>
          </a:ln>
        </p:spPr>
        <p:style>
          <a:lnRef idx="1">
            <a:schemeClr val="accent1"/>
          </a:lnRef>
          <a:fillRef idx="0">
            <a:schemeClr val="accent1"/>
          </a:fillRef>
          <a:effectRef idx="0">
            <a:schemeClr val="accent1"/>
          </a:effectRef>
          <a:fontRef idx="minor">
            <a:schemeClr val="tx1"/>
          </a:fontRef>
        </p:style>
      </p:cxnSp>
      <p:sp>
        <p:nvSpPr>
          <p:cNvPr id="353" name="TextBox 352">
            <a:extLst>
              <a:ext uri="{FF2B5EF4-FFF2-40B4-BE49-F238E27FC236}">
                <a16:creationId xmlns:a16="http://schemas.microsoft.com/office/drawing/2014/main" id="{00332BC1-84CD-49F7-991E-E579364A6C89}"/>
              </a:ext>
            </a:extLst>
          </p:cNvPr>
          <p:cNvSpPr txBox="1"/>
          <p:nvPr/>
        </p:nvSpPr>
        <p:spPr>
          <a:xfrm>
            <a:off x="1440214" y="4223445"/>
            <a:ext cx="1117877" cy="100504"/>
          </a:xfrm>
          <a:prstGeom prst="rect">
            <a:avLst/>
          </a:prstGeom>
        </p:spPr>
        <p:txBody>
          <a:bodyPr vert="horz" wrap="none" lIns="0" tIns="0" rIns="0" bIns="0" rtlCol="0" anchor="t" anchorCtr="0">
            <a:noAutofit/>
          </a:bodyPr>
          <a:lstStyle/>
          <a:p>
            <a:pPr>
              <a:lnSpc>
                <a:spcPts val="900"/>
              </a:lnSpc>
            </a:pPr>
            <a:r>
              <a:rPr lang="en-AU" sz="750" b="1" dirty="0">
                <a:solidFill>
                  <a:srgbClr val="E8800E"/>
                </a:solidFill>
                <a:latin typeface="Arial" panose="020B0604020202020204" pitchFamily="34" charset="0"/>
                <a:cs typeface="Arial" panose="020B0604020202020204" pitchFamily="34" charset="0"/>
              </a:rPr>
              <a:t>Standard 2</a:t>
            </a:r>
          </a:p>
        </p:txBody>
      </p:sp>
      <p:sp>
        <p:nvSpPr>
          <p:cNvPr id="354" name="TextBox 353">
            <a:extLst>
              <a:ext uri="{FF2B5EF4-FFF2-40B4-BE49-F238E27FC236}">
                <a16:creationId xmlns:a16="http://schemas.microsoft.com/office/drawing/2014/main" id="{A11A4EF7-80F6-415B-8C7B-87D8E8FDA93C}"/>
              </a:ext>
            </a:extLst>
          </p:cNvPr>
          <p:cNvSpPr txBox="1"/>
          <p:nvPr/>
        </p:nvSpPr>
        <p:spPr>
          <a:xfrm>
            <a:off x="7343707" y="4223446"/>
            <a:ext cx="647174" cy="121175"/>
          </a:xfrm>
          <a:prstGeom prst="rect">
            <a:avLst/>
          </a:prstGeom>
        </p:spPr>
        <p:txBody>
          <a:bodyPr vert="horz" wrap="none" lIns="0" tIns="0" rIns="0" bIns="0" rtlCol="0" anchor="t" anchorCtr="0">
            <a:noAutofit/>
          </a:bodyPr>
          <a:lstStyle/>
          <a:p>
            <a:pPr>
              <a:lnSpc>
                <a:spcPts val="900"/>
              </a:lnSpc>
            </a:pPr>
            <a:r>
              <a:rPr lang="en-AU" sz="750" b="1" dirty="0">
                <a:solidFill>
                  <a:srgbClr val="E8800E"/>
                </a:solidFill>
                <a:latin typeface="Arial" panose="020B0604020202020204" pitchFamily="34" charset="0"/>
                <a:cs typeface="Arial" panose="020B0604020202020204" pitchFamily="34" charset="0"/>
              </a:rPr>
              <a:t>Standard 2</a:t>
            </a:r>
          </a:p>
        </p:txBody>
      </p:sp>
      <p:cxnSp>
        <p:nvCxnSpPr>
          <p:cNvPr id="245" name="Straight Connector 244">
            <a:extLst>
              <a:ext uri="{FF2B5EF4-FFF2-40B4-BE49-F238E27FC236}">
                <a16:creationId xmlns:a16="http://schemas.microsoft.com/office/drawing/2014/main" id="{340A7267-0933-40D3-A425-426A62239DD9}"/>
              </a:ext>
            </a:extLst>
          </p:cNvPr>
          <p:cNvCxnSpPr/>
          <p:nvPr/>
        </p:nvCxnSpPr>
        <p:spPr>
          <a:xfrm>
            <a:off x="2810700" y="3277719"/>
            <a:ext cx="0" cy="16200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C6DFC6E4-A597-4BD1-8223-7597F863789A}"/>
              </a:ext>
            </a:extLst>
          </p:cNvPr>
          <p:cNvCxnSpPr/>
          <p:nvPr/>
        </p:nvCxnSpPr>
        <p:spPr>
          <a:xfrm>
            <a:off x="4151204" y="3277719"/>
            <a:ext cx="0" cy="16200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386FE2AB-2E34-40AC-925D-315F5627311A}"/>
              </a:ext>
            </a:extLst>
          </p:cNvPr>
          <p:cNvCxnSpPr>
            <a:cxnSpLocks/>
          </p:cNvCxnSpPr>
          <p:nvPr/>
        </p:nvCxnSpPr>
        <p:spPr>
          <a:xfrm>
            <a:off x="2804880" y="3358719"/>
            <a:ext cx="1346324" cy="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07237C61-0437-4729-B3B7-F31EB289BE54}"/>
              </a:ext>
            </a:extLst>
          </p:cNvPr>
          <p:cNvCxnSpPr/>
          <p:nvPr/>
        </p:nvCxnSpPr>
        <p:spPr>
          <a:xfrm>
            <a:off x="7277653" y="3277719"/>
            <a:ext cx="0" cy="16200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B8B95BE9-568A-4292-9BEF-205049A33D14}"/>
              </a:ext>
            </a:extLst>
          </p:cNvPr>
          <p:cNvCxnSpPr/>
          <p:nvPr/>
        </p:nvCxnSpPr>
        <p:spPr>
          <a:xfrm>
            <a:off x="8049609" y="3277719"/>
            <a:ext cx="0" cy="16200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814943A3-A6E0-417D-BFA4-1C4AF621E77C}"/>
              </a:ext>
            </a:extLst>
          </p:cNvPr>
          <p:cNvCxnSpPr>
            <a:cxnSpLocks/>
          </p:cNvCxnSpPr>
          <p:nvPr/>
        </p:nvCxnSpPr>
        <p:spPr>
          <a:xfrm>
            <a:off x="7249550" y="3358719"/>
            <a:ext cx="810774" cy="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id="{2E511D8B-489C-4EA5-89E2-3E45E426EB3C}"/>
              </a:ext>
            </a:extLst>
          </p:cNvPr>
          <p:cNvSpPr txBox="1"/>
          <p:nvPr/>
        </p:nvSpPr>
        <p:spPr>
          <a:xfrm>
            <a:off x="2878793" y="3185490"/>
            <a:ext cx="1052249" cy="132800"/>
          </a:xfrm>
          <a:prstGeom prst="rect">
            <a:avLst/>
          </a:prstGeom>
        </p:spPr>
        <p:txBody>
          <a:bodyPr vert="horz" wrap="none" lIns="0" tIns="0" rIns="0" bIns="0" rtlCol="0" anchor="b" anchorCtr="0">
            <a:noAutofit/>
          </a:bodyPr>
          <a:lstStyle/>
          <a:p>
            <a:pPr>
              <a:lnSpc>
                <a:spcPts val="900"/>
              </a:lnSpc>
            </a:pPr>
            <a:r>
              <a:rPr lang="en-AU" sz="750" b="1" dirty="0">
                <a:solidFill>
                  <a:schemeClr val="accent6">
                    <a:lumMod val="75000"/>
                  </a:schemeClr>
                </a:solidFill>
                <a:latin typeface="Arial" panose="020B0604020202020204" pitchFamily="34" charset="0"/>
                <a:cs typeface="Arial" panose="020B0604020202020204" pitchFamily="34" charset="0"/>
              </a:rPr>
              <a:t>10 weeks UEEC</a:t>
            </a:r>
          </a:p>
        </p:txBody>
      </p:sp>
      <p:cxnSp>
        <p:nvCxnSpPr>
          <p:cNvPr id="356" name="Straight Connector 355">
            <a:extLst>
              <a:ext uri="{FF2B5EF4-FFF2-40B4-BE49-F238E27FC236}">
                <a16:creationId xmlns:a16="http://schemas.microsoft.com/office/drawing/2014/main" id="{E2330FA2-0CFA-4E2A-9360-B6818AFA45DE}"/>
              </a:ext>
            </a:extLst>
          </p:cNvPr>
          <p:cNvCxnSpPr/>
          <p:nvPr/>
        </p:nvCxnSpPr>
        <p:spPr>
          <a:xfrm>
            <a:off x="1390410" y="3277719"/>
            <a:ext cx="0" cy="16200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60874759-3EE2-47E8-8678-4249BB6B7150}"/>
              </a:ext>
            </a:extLst>
          </p:cNvPr>
          <p:cNvCxnSpPr/>
          <p:nvPr/>
        </p:nvCxnSpPr>
        <p:spPr>
          <a:xfrm>
            <a:off x="2195086" y="3277719"/>
            <a:ext cx="0" cy="16200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1CB6C336-76A8-46C3-A996-910367289309}"/>
              </a:ext>
            </a:extLst>
          </p:cNvPr>
          <p:cNvCxnSpPr>
            <a:cxnSpLocks/>
          </p:cNvCxnSpPr>
          <p:nvPr/>
        </p:nvCxnSpPr>
        <p:spPr>
          <a:xfrm>
            <a:off x="1360885" y="3358719"/>
            <a:ext cx="810774" cy="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0542D458-6AA7-4667-A61B-981B2862F212}"/>
              </a:ext>
            </a:extLst>
          </p:cNvPr>
          <p:cNvCxnSpPr/>
          <p:nvPr/>
        </p:nvCxnSpPr>
        <p:spPr>
          <a:xfrm>
            <a:off x="4769071" y="3277719"/>
            <a:ext cx="0" cy="16200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13E0CC74-8ED4-41C5-AB18-AE8959E277BA}"/>
              </a:ext>
            </a:extLst>
          </p:cNvPr>
          <p:cNvCxnSpPr/>
          <p:nvPr/>
        </p:nvCxnSpPr>
        <p:spPr>
          <a:xfrm>
            <a:off x="6104456" y="3277719"/>
            <a:ext cx="0" cy="16200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C37563E7-1315-47D4-B155-4ED94831C1BA}"/>
              </a:ext>
            </a:extLst>
          </p:cNvPr>
          <p:cNvCxnSpPr>
            <a:cxnSpLocks/>
          </p:cNvCxnSpPr>
          <p:nvPr/>
        </p:nvCxnSpPr>
        <p:spPr>
          <a:xfrm>
            <a:off x="4738222" y="3358719"/>
            <a:ext cx="1366234" cy="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sp>
        <p:nvSpPr>
          <p:cNvPr id="364" name="TextBox 363">
            <a:extLst>
              <a:ext uri="{FF2B5EF4-FFF2-40B4-BE49-F238E27FC236}">
                <a16:creationId xmlns:a16="http://schemas.microsoft.com/office/drawing/2014/main" id="{A2A58E78-FADF-48D7-8563-AA914B162FF3}"/>
              </a:ext>
            </a:extLst>
          </p:cNvPr>
          <p:cNvSpPr txBox="1"/>
          <p:nvPr/>
        </p:nvSpPr>
        <p:spPr>
          <a:xfrm>
            <a:off x="7312967" y="3199014"/>
            <a:ext cx="740430" cy="119276"/>
          </a:xfrm>
          <a:prstGeom prst="rect">
            <a:avLst/>
          </a:prstGeom>
        </p:spPr>
        <p:txBody>
          <a:bodyPr vert="horz" wrap="none" lIns="0" tIns="0" rIns="0" bIns="0" rtlCol="0" anchor="b" anchorCtr="0">
            <a:noAutofit/>
          </a:bodyPr>
          <a:lstStyle/>
          <a:p>
            <a:pPr>
              <a:lnSpc>
                <a:spcPts val="900"/>
              </a:lnSpc>
            </a:pPr>
            <a:r>
              <a:rPr lang="en-AU" sz="750" b="1" dirty="0">
                <a:solidFill>
                  <a:schemeClr val="accent6">
                    <a:lumMod val="75000"/>
                  </a:schemeClr>
                </a:solidFill>
                <a:latin typeface="Arial" panose="020B0604020202020204" pitchFamily="34" charset="0"/>
                <a:cs typeface="Arial" panose="020B0604020202020204" pitchFamily="34" charset="0"/>
              </a:rPr>
              <a:t>10 weeks UEEC</a:t>
            </a:r>
          </a:p>
        </p:txBody>
      </p:sp>
      <p:sp>
        <p:nvSpPr>
          <p:cNvPr id="365" name="TextBox 364">
            <a:extLst>
              <a:ext uri="{FF2B5EF4-FFF2-40B4-BE49-F238E27FC236}">
                <a16:creationId xmlns:a16="http://schemas.microsoft.com/office/drawing/2014/main" id="{65D4CB13-3C6F-4479-AE02-1AEE0CB099C3}"/>
              </a:ext>
            </a:extLst>
          </p:cNvPr>
          <p:cNvSpPr txBox="1"/>
          <p:nvPr/>
        </p:nvSpPr>
        <p:spPr>
          <a:xfrm>
            <a:off x="1468800" y="3177217"/>
            <a:ext cx="689504" cy="141073"/>
          </a:xfrm>
          <a:prstGeom prst="rect">
            <a:avLst/>
          </a:prstGeom>
        </p:spPr>
        <p:txBody>
          <a:bodyPr vert="horz" wrap="none" lIns="0" tIns="0" rIns="0" bIns="0" rtlCol="0" anchor="b" anchorCtr="0">
            <a:noAutofit/>
          </a:bodyPr>
          <a:lstStyle/>
          <a:p>
            <a:pPr>
              <a:lnSpc>
                <a:spcPts val="900"/>
              </a:lnSpc>
            </a:pPr>
            <a:r>
              <a:rPr lang="en-AU" sz="750" b="1" dirty="0">
                <a:solidFill>
                  <a:schemeClr val="accent6">
                    <a:lumMod val="75000"/>
                  </a:schemeClr>
                </a:solidFill>
                <a:latin typeface="Arial" panose="020B0604020202020204" pitchFamily="34" charset="0"/>
                <a:cs typeface="Arial" panose="020B0604020202020204" pitchFamily="34" charset="0"/>
              </a:rPr>
              <a:t>10 weeks </a:t>
            </a:r>
            <a:br>
              <a:rPr lang="en-AU" sz="750" b="1" dirty="0">
                <a:solidFill>
                  <a:schemeClr val="accent6">
                    <a:lumMod val="75000"/>
                  </a:schemeClr>
                </a:solidFill>
                <a:latin typeface="Arial" panose="020B0604020202020204" pitchFamily="34" charset="0"/>
                <a:cs typeface="Arial" panose="020B0604020202020204" pitchFamily="34" charset="0"/>
              </a:rPr>
            </a:br>
            <a:r>
              <a:rPr lang="en-AU" sz="750" b="1" dirty="0">
                <a:solidFill>
                  <a:schemeClr val="accent6">
                    <a:lumMod val="75000"/>
                  </a:schemeClr>
                </a:solidFill>
                <a:latin typeface="Arial" panose="020B0604020202020204" pitchFamily="34" charset="0"/>
                <a:cs typeface="Arial" panose="020B0604020202020204" pitchFamily="34" charset="0"/>
              </a:rPr>
              <a:t>UEEC cont.</a:t>
            </a:r>
          </a:p>
        </p:txBody>
      </p:sp>
      <p:sp>
        <p:nvSpPr>
          <p:cNvPr id="366" name="TextBox 365">
            <a:extLst>
              <a:ext uri="{FF2B5EF4-FFF2-40B4-BE49-F238E27FC236}">
                <a16:creationId xmlns:a16="http://schemas.microsoft.com/office/drawing/2014/main" id="{67C28A7B-F5D3-42D5-B675-914066B7ADE0}"/>
              </a:ext>
            </a:extLst>
          </p:cNvPr>
          <p:cNvSpPr txBox="1"/>
          <p:nvPr/>
        </p:nvSpPr>
        <p:spPr>
          <a:xfrm>
            <a:off x="4813906" y="3177217"/>
            <a:ext cx="689504" cy="141073"/>
          </a:xfrm>
          <a:prstGeom prst="rect">
            <a:avLst/>
          </a:prstGeom>
        </p:spPr>
        <p:txBody>
          <a:bodyPr vert="horz" wrap="none" lIns="0" tIns="0" rIns="0" bIns="0" rtlCol="0" anchor="b" anchorCtr="0">
            <a:noAutofit/>
          </a:bodyPr>
          <a:lstStyle/>
          <a:p>
            <a:pPr>
              <a:lnSpc>
                <a:spcPts val="900"/>
              </a:lnSpc>
            </a:pPr>
            <a:r>
              <a:rPr lang="en-AU" sz="750" b="1" dirty="0">
                <a:solidFill>
                  <a:schemeClr val="accent6">
                    <a:lumMod val="75000"/>
                  </a:schemeClr>
                </a:solidFill>
                <a:latin typeface="Arial" panose="020B0604020202020204" pitchFamily="34" charset="0"/>
                <a:cs typeface="Arial" panose="020B0604020202020204" pitchFamily="34" charset="0"/>
              </a:rPr>
              <a:t>10 weeks UEEC</a:t>
            </a:r>
          </a:p>
        </p:txBody>
      </p:sp>
      <p:cxnSp>
        <p:nvCxnSpPr>
          <p:cNvPr id="368" name="Straight Connector 367">
            <a:extLst>
              <a:ext uri="{FF2B5EF4-FFF2-40B4-BE49-F238E27FC236}">
                <a16:creationId xmlns:a16="http://schemas.microsoft.com/office/drawing/2014/main" id="{FAA92ABD-E960-48B6-8666-95C50FAB2FC6}"/>
              </a:ext>
            </a:extLst>
          </p:cNvPr>
          <p:cNvCxnSpPr>
            <a:cxnSpLocks/>
          </p:cNvCxnSpPr>
          <p:nvPr/>
        </p:nvCxnSpPr>
        <p:spPr>
          <a:xfrm>
            <a:off x="6162158" y="3618165"/>
            <a:ext cx="0" cy="10800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CF2AC092-8BA6-44CC-9F8B-BCC5579E0777}"/>
              </a:ext>
            </a:extLst>
          </p:cNvPr>
          <p:cNvCxnSpPr>
            <a:cxnSpLocks/>
          </p:cNvCxnSpPr>
          <p:nvPr/>
        </p:nvCxnSpPr>
        <p:spPr>
          <a:xfrm>
            <a:off x="8050799" y="3620546"/>
            <a:ext cx="0" cy="10800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9C31A25E-4209-4173-804E-C4E6717262B6}"/>
              </a:ext>
            </a:extLst>
          </p:cNvPr>
          <p:cNvCxnSpPr>
            <a:cxnSpLocks/>
          </p:cNvCxnSpPr>
          <p:nvPr/>
        </p:nvCxnSpPr>
        <p:spPr>
          <a:xfrm>
            <a:off x="6137101" y="3699165"/>
            <a:ext cx="1940099" cy="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79A89B8B-F26F-4B33-A155-0417D7B53580}"/>
              </a:ext>
            </a:extLst>
          </p:cNvPr>
          <p:cNvCxnSpPr/>
          <p:nvPr/>
        </p:nvCxnSpPr>
        <p:spPr>
          <a:xfrm rot="10800000">
            <a:off x="7780466" y="3755108"/>
            <a:ext cx="0" cy="10800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3E38A882-D7D3-4B07-AAAC-4422D31C733F}"/>
              </a:ext>
            </a:extLst>
          </p:cNvPr>
          <p:cNvCxnSpPr/>
          <p:nvPr/>
        </p:nvCxnSpPr>
        <p:spPr>
          <a:xfrm rot="10800000">
            <a:off x="5606829" y="3759870"/>
            <a:ext cx="0" cy="10800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D7465ADB-4174-4058-BF61-FD6D0D690FCF}"/>
              </a:ext>
            </a:extLst>
          </p:cNvPr>
          <p:cNvCxnSpPr>
            <a:cxnSpLocks/>
          </p:cNvCxnSpPr>
          <p:nvPr/>
        </p:nvCxnSpPr>
        <p:spPr>
          <a:xfrm flipH="1">
            <a:off x="5574507" y="3786870"/>
            <a:ext cx="2226468" cy="0"/>
          </a:xfrm>
          <a:prstGeom prst="line">
            <a:avLst/>
          </a:prstGeom>
          <a:ln w="82550" cap="flat">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6874D6C1-32CD-4836-94A2-2BFC536BB329}"/>
              </a:ext>
            </a:extLst>
          </p:cNvPr>
          <p:cNvCxnSpPr>
            <a:cxnSpLocks/>
          </p:cNvCxnSpPr>
          <p:nvPr/>
        </p:nvCxnSpPr>
        <p:spPr>
          <a:xfrm>
            <a:off x="3368399" y="3618165"/>
            <a:ext cx="0" cy="10800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2AB4D104-DEFA-4CBB-B8A3-2455F2B445FC}"/>
              </a:ext>
            </a:extLst>
          </p:cNvPr>
          <p:cNvCxnSpPr>
            <a:cxnSpLocks/>
          </p:cNvCxnSpPr>
          <p:nvPr/>
        </p:nvCxnSpPr>
        <p:spPr>
          <a:xfrm>
            <a:off x="4987355" y="3618165"/>
            <a:ext cx="0" cy="10800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303F190D-0F28-40C2-9058-49CCDD5C29AC}"/>
              </a:ext>
            </a:extLst>
          </p:cNvPr>
          <p:cNvCxnSpPr>
            <a:cxnSpLocks/>
          </p:cNvCxnSpPr>
          <p:nvPr/>
        </p:nvCxnSpPr>
        <p:spPr>
          <a:xfrm>
            <a:off x="3343275" y="3699165"/>
            <a:ext cx="1674440" cy="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97CBF5B1-4E4E-4D7F-A73D-E4FCBDEFB9F8}"/>
              </a:ext>
            </a:extLst>
          </p:cNvPr>
          <p:cNvCxnSpPr>
            <a:cxnSpLocks/>
          </p:cNvCxnSpPr>
          <p:nvPr/>
        </p:nvCxnSpPr>
        <p:spPr>
          <a:xfrm>
            <a:off x="1390410" y="3618165"/>
            <a:ext cx="0" cy="10800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1C546870-FC1E-4EFE-8BAF-DDB5486D8A32}"/>
              </a:ext>
            </a:extLst>
          </p:cNvPr>
          <p:cNvCxnSpPr>
            <a:cxnSpLocks/>
          </p:cNvCxnSpPr>
          <p:nvPr/>
        </p:nvCxnSpPr>
        <p:spPr>
          <a:xfrm>
            <a:off x="1637325" y="3618165"/>
            <a:ext cx="0" cy="10800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A770ECF4-EE4F-4CED-9BA7-D7CA582DFCF2}"/>
              </a:ext>
            </a:extLst>
          </p:cNvPr>
          <p:cNvCxnSpPr>
            <a:cxnSpLocks/>
          </p:cNvCxnSpPr>
          <p:nvPr/>
        </p:nvCxnSpPr>
        <p:spPr>
          <a:xfrm>
            <a:off x="1360885" y="3699165"/>
            <a:ext cx="305395" cy="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sp>
        <p:nvSpPr>
          <p:cNvPr id="397" name="TextBox 396">
            <a:extLst>
              <a:ext uri="{FF2B5EF4-FFF2-40B4-BE49-F238E27FC236}">
                <a16:creationId xmlns:a16="http://schemas.microsoft.com/office/drawing/2014/main" id="{286B7826-1CD7-4BEA-A85D-04C661FDA605}"/>
              </a:ext>
            </a:extLst>
          </p:cNvPr>
          <p:cNvSpPr txBox="1"/>
          <p:nvPr/>
        </p:nvSpPr>
        <p:spPr>
          <a:xfrm>
            <a:off x="6193955" y="3549234"/>
            <a:ext cx="1117877" cy="113280"/>
          </a:xfrm>
          <a:prstGeom prst="rect">
            <a:avLst/>
          </a:prstGeom>
        </p:spPr>
        <p:txBody>
          <a:bodyPr vert="horz" wrap="none" lIns="0" tIns="0" rIns="0" bIns="0" rtlCol="0" anchor="b" anchorCtr="0">
            <a:noAutofit/>
          </a:bodyPr>
          <a:lstStyle/>
          <a:p>
            <a:pPr>
              <a:lnSpc>
                <a:spcPts val="900"/>
              </a:lnSpc>
            </a:pPr>
            <a:r>
              <a:rPr lang="en-AU" sz="750" b="1" dirty="0">
                <a:latin typeface="Arial" panose="020B0604020202020204" pitchFamily="34" charset="0"/>
                <a:cs typeface="Arial" panose="020B0604020202020204" pitchFamily="34" charset="0"/>
              </a:rPr>
              <a:t>Transition TP2</a:t>
            </a:r>
          </a:p>
        </p:txBody>
      </p:sp>
      <p:sp>
        <p:nvSpPr>
          <p:cNvPr id="398" name="TextBox 397">
            <a:extLst>
              <a:ext uri="{FF2B5EF4-FFF2-40B4-BE49-F238E27FC236}">
                <a16:creationId xmlns:a16="http://schemas.microsoft.com/office/drawing/2014/main" id="{C4C4CA48-91C1-4889-848C-756062460E23}"/>
              </a:ext>
            </a:extLst>
          </p:cNvPr>
          <p:cNvSpPr txBox="1"/>
          <p:nvPr/>
        </p:nvSpPr>
        <p:spPr>
          <a:xfrm>
            <a:off x="5669718" y="3829629"/>
            <a:ext cx="1117877" cy="116588"/>
          </a:xfrm>
          <a:prstGeom prst="rect">
            <a:avLst/>
          </a:prstGeom>
        </p:spPr>
        <p:txBody>
          <a:bodyPr vert="horz" wrap="none" lIns="0" tIns="0" rIns="0" bIns="0" rtlCol="0" anchor="t" anchorCtr="0">
            <a:noAutofit/>
          </a:bodyPr>
          <a:lstStyle/>
          <a:p>
            <a:pPr>
              <a:lnSpc>
                <a:spcPts val="900"/>
              </a:lnSpc>
            </a:pPr>
            <a:r>
              <a:rPr lang="en-AU" sz="750" b="1" dirty="0">
                <a:latin typeface="Arial" panose="020B0604020202020204" pitchFamily="34" charset="0"/>
                <a:cs typeface="Arial" panose="020B0604020202020204" pitchFamily="34" charset="0"/>
              </a:rPr>
              <a:t>Transition TP1</a:t>
            </a:r>
          </a:p>
        </p:txBody>
      </p:sp>
      <p:sp>
        <p:nvSpPr>
          <p:cNvPr id="399" name="TextBox 398">
            <a:extLst>
              <a:ext uri="{FF2B5EF4-FFF2-40B4-BE49-F238E27FC236}">
                <a16:creationId xmlns:a16="http://schemas.microsoft.com/office/drawing/2014/main" id="{15281BA6-5C9A-4322-8156-041D5A649E28}"/>
              </a:ext>
            </a:extLst>
          </p:cNvPr>
          <p:cNvSpPr txBox="1"/>
          <p:nvPr/>
        </p:nvSpPr>
        <p:spPr>
          <a:xfrm>
            <a:off x="3399809" y="3556266"/>
            <a:ext cx="1117877" cy="106249"/>
          </a:xfrm>
          <a:prstGeom prst="rect">
            <a:avLst/>
          </a:prstGeom>
        </p:spPr>
        <p:txBody>
          <a:bodyPr vert="horz" wrap="none" lIns="0" tIns="0" rIns="0" bIns="0" rtlCol="0" anchor="b" anchorCtr="0">
            <a:noAutofit/>
          </a:bodyPr>
          <a:lstStyle/>
          <a:p>
            <a:pPr>
              <a:lnSpc>
                <a:spcPts val="900"/>
              </a:lnSpc>
            </a:pPr>
            <a:r>
              <a:rPr lang="en-AU" sz="750" b="1" dirty="0">
                <a:latin typeface="Arial" panose="020B0604020202020204" pitchFamily="34" charset="0"/>
                <a:cs typeface="Arial" panose="020B0604020202020204" pitchFamily="34" charset="0"/>
              </a:rPr>
              <a:t>Transition TP3</a:t>
            </a:r>
          </a:p>
        </p:txBody>
      </p:sp>
      <p:sp>
        <p:nvSpPr>
          <p:cNvPr id="400" name="TextBox 399">
            <a:extLst>
              <a:ext uri="{FF2B5EF4-FFF2-40B4-BE49-F238E27FC236}">
                <a16:creationId xmlns:a16="http://schemas.microsoft.com/office/drawing/2014/main" id="{D932FBE7-FBCC-457E-A3EC-9E753C411B14}"/>
              </a:ext>
            </a:extLst>
          </p:cNvPr>
          <p:cNvSpPr txBox="1"/>
          <p:nvPr/>
        </p:nvSpPr>
        <p:spPr>
          <a:xfrm>
            <a:off x="1458203" y="3561600"/>
            <a:ext cx="174081" cy="100915"/>
          </a:xfrm>
          <a:prstGeom prst="rect">
            <a:avLst/>
          </a:prstGeom>
        </p:spPr>
        <p:txBody>
          <a:bodyPr vert="horz" wrap="none" lIns="0" tIns="0" rIns="0" bIns="0" rtlCol="0" anchor="b" anchorCtr="0">
            <a:noAutofit/>
          </a:bodyPr>
          <a:lstStyle/>
          <a:p>
            <a:pPr>
              <a:lnSpc>
                <a:spcPts val="900"/>
              </a:lnSpc>
            </a:pPr>
            <a:r>
              <a:rPr lang="en-AU" sz="750" b="1" dirty="0">
                <a:latin typeface="Arial" panose="020B0604020202020204" pitchFamily="34" charset="0"/>
                <a:cs typeface="Arial" panose="020B0604020202020204" pitchFamily="34" charset="0"/>
              </a:rPr>
              <a:t>2</a:t>
            </a:r>
          </a:p>
        </p:txBody>
      </p:sp>
      <p:sp>
        <p:nvSpPr>
          <p:cNvPr id="26" name="Rectangle 25">
            <a:extLst>
              <a:ext uri="{FF2B5EF4-FFF2-40B4-BE49-F238E27FC236}">
                <a16:creationId xmlns:a16="http://schemas.microsoft.com/office/drawing/2014/main" id="{6C9B8BD6-CA8F-4016-AF90-A961C75A0621}"/>
              </a:ext>
            </a:extLst>
          </p:cNvPr>
          <p:cNvSpPr/>
          <p:nvPr/>
        </p:nvSpPr>
        <p:spPr>
          <a:xfrm>
            <a:off x="3302383" y="-925286"/>
            <a:ext cx="745049" cy="620486"/>
          </a:xfrm>
          <a:prstGeom prst="rect">
            <a:avLst/>
          </a:prstGeom>
          <a:solidFill>
            <a:srgbClr val="D92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01" name="Rectangle 400">
            <a:extLst>
              <a:ext uri="{FF2B5EF4-FFF2-40B4-BE49-F238E27FC236}">
                <a16:creationId xmlns:a16="http://schemas.microsoft.com/office/drawing/2014/main" id="{BF9DC7D5-3D17-4BD8-92E8-24F3CEFE33A7}"/>
              </a:ext>
            </a:extLst>
          </p:cNvPr>
          <p:cNvSpPr/>
          <p:nvPr/>
        </p:nvSpPr>
        <p:spPr>
          <a:xfrm>
            <a:off x="4248134" y="-925286"/>
            <a:ext cx="745049" cy="620486"/>
          </a:xfrm>
          <a:prstGeom prst="rect">
            <a:avLst/>
          </a:prstGeom>
          <a:solidFill>
            <a:srgbClr val="914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02" name="Rectangle 401">
            <a:extLst>
              <a:ext uri="{FF2B5EF4-FFF2-40B4-BE49-F238E27FC236}">
                <a16:creationId xmlns:a16="http://schemas.microsoft.com/office/drawing/2014/main" id="{77E345F1-E86E-4A0E-93FE-92B85720D725}"/>
              </a:ext>
            </a:extLst>
          </p:cNvPr>
          <p:cNvSpPr/>
          <p:nvPr/>
        </p:nvSpPr>
        <p:spPr>
          <a:xfrm>
            <a:off x="5193886" y="-925286"/>
            <a:ext cx="745049" cy="620486"/>
          </a:xfrm>
          <a:prstGeom prst="rect">
            <a:avLst/>
          </a:prstGeom>
          <a:solidFill>
            <a:srgbClr val="A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04" name="Rectangle 403">
            <a:extLst>
              <a:ext uri="{FF2B5EF4-FFF2-40B4-BE49-F238E27FC236}">
                <a16:creationId xmlns:a16="http://schemas.microsoft.com/office/drawing/2014/main" id="{B6B745FA-B962-42FA-99DE-4CD0BC564557}"/>
              </a:ext>
            </a:extLst>
          </p:cNvPr>
          <p:cNvSpPr/>
          <p:nvPr/>
        </p:nvSpPr>
        <p:spPr>
          <a:xfrm>
            <a:off x="2356631" y="-925286"/>
            <a:ext cx="745049" cy="620486"/>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80" name="Group 4">
            <a:extLst>
              <a:ext uri="{FF2B5EF4-FFF2-40B4-BE49-F238E27FC236}">
                <a16:creationId xmlns:a16="http://schemas.microsoft.com/office/drawing/2014/main" id="{67932A58-992A-44E1-8E93-635D188C2BE8}"/>
              </a:ext>
            </a:extLst>
          </p:cNvPr>
          <p:cNvGrpSpPr>
            <a:grpSpLocks noChangeAspect="1"/>
          </p:cNvGrpSpPr>
          <p:nvPr/>
        </p:nvGrpSpPr>
        <p:grpSpPr bwMode="auto">
          <a:xfrm>
            <a:off x="965808" y="2653550"/>
            <a:ext cx="200241" cy="320387"/>
            <a:chOff x="687" y="1215"/>
            <a:chExt cx="185" cy="296"/>
          </a:xfrm>
          <a:solidFill>
            <a:srgbClr val="20284C"/>
          </a:solidFill>
        </p:grpSpPr>
        <p:sp>
          <p:nvSpPr>
            <p:cNvPr id="82" name="Freeform 5">
              <a:extLst>
                <a:ext uri="{FF2B5EF4-FFF2-40B4-BE49-F238E27FC236}">
                  <a16:creationId xmlns:a16="http://schemas.microsoft.com/office/drawing/2014/main" id="{76202108-4B80-405C-B62C-C471E825323B}"/>
                </a:ext>
              </a:extLst>
            </p:cNvPr>
            <p:cNvSpPr>
              <a:spLocks noEditPoints="1"/>
            </p:cNvSpPr>
            <p:nvPr/>
          </p:nvSpPr>
          <p:spPr bwMode="auto">
            <a:xfrm>
              <a:off x="687" y="1215"/>
              <a:ext cx="180" cy="46"/>
            </a:xfrm>
            <a:custGeom>
              <a:avLst/>
              <a:gdLst>
                <a:gd name="T0" fmla="*/ 114 w 117"/>
                <a:gd name="T1" fmla="*/ 1 h 30"/>
                <a:gd name="T2" fmla="*/ 107 w 117"/>
                <a:gd name="T3" fmla="*/ 24 h 30"/>
                <a:gd name="T4" fmla="*/ 98 w 117"/>
                <a:gd name="T5" fmla="*/ 1 h 30"/>
                <a:gd name="T6" fmla="*/ 89 w 117"/>
                <a:gd name="T7" fmla="*/ 24 h 30"/>
                <a:gd name="T8" fmla="*/ 83 w 117"/>
                <a:gd name="T9" fmla="*/ 1 h 30"/>
                <a:gd name="T10" fmla="*/ 77 w 117"/>
                <a:gd name="T11" fmla="*/ 1 h 30"/>
                <a:gd name="T12" fmla="*/ 86 w 117"/>
                <a:gd name="T13" fmla="*/ 30 h 30"/>
                <a:gd name="T14" fmla="*/ 90 w 117"/>
                <a:gd name="T15" fmla="*/ 30 h 30"/>
                <a:gd name="T16" fmla="*/ 97 w 117"/>
                <a:gd name="T17" fmla="*/ 7 h 30"/>
                <a:gd name="T18" fmla="*/ 106 w 117"/>
                <a:gd name="T19" fmla="*/ 29 h 30"/>
                <a:gd name="T20" fmla="*/ 117 w 117"/>
                <a:gd name="T21" fmla="*/ 1 h 30"/>
                <a:gd name="T22" fmla="*/ 61 w 117"/>
                <a:gd name="T23" fmla="*/ 7 h 30"/>
                <a:gd name="T24" fmla="*/ 73 w 117"/>
                <a:gd name="T25" fmla="*/ 6 h 30"/>
                <a:gd name="T26" fmla="*/ 76 w 117"/>
                <a:gd name="T27" fmla="*/ 3 h 30"/>
                <a:gd name="T28" fmla="*/ 57 w 117"/>
                <a:gd name="T29" fmla="*/ 8 h 30"/>
                <a:gd name="T30" fmla="*/ 65 w 117"/>
                <a:gd name="T31" fmla="*/ 28 h 30"/>
                <a:gd name="T32" fmla="*/ 57 w 117"/>
                <a:gd name="T33" fmla="*/ 25 h 30"/>
                <a:gd name="T34" fmla="*/ 65 w 117"/>
                <a:gd name="T35" fmla="*/ 30 h 30"/>
                <a:gd name="T36" fmla="*/ 61 w 117"/>
                <a:gd name="T37" fmla="*/ 7 h 30"/>
                <a:gd name="T38" fmla="*/ 51 w 117"/>
                <a:gd name="T39" fmla="*/ 22 h 30"/>
                <a:gd name="T40" fmla="*/ 30 w 117"/>
                <a:gd name="T41" fmla="*/ 1 h 30"/>
                <a:gd name="T42" fmla="*/ 29 w 117"/>
                <a:gd name="T43" fmla="*/ 10 h 30"/>
                <a:gd name="T44" fmla="*/ 30 w 117"/>
                <a:gd name="T45" fmla="*/ 29 h 30"/>
                <a:gd name="T46" fmla="*/ 31 w 117"/>
                <a:gd name="T47" fmla="*/ 17 h 30"/>
                <a:gd name="T48" fmla="*/ 52 w 117"/>
                <a:gd name="T49" fmla="*/ 30 h 30"/>
                <a:gd name="T50" fmla="*/ 54 w 117"/>
                <a:gd name="T51" fmla="*/ 30 h 30"/>
                <a:gd name="T52" fmla="*/ 54 w 117"/>
                <a:gd name="T53" fmla="*/ 1 h 30"/>
                <a:gd name="T54" fmla="*/ 51 w 117"/>
                <a:gd name="T55" fmla="*/ 1 h 30"/>
                <a:gd name="T56" fmla="*/ 23 w 117"/>
                <a:gd name="T57" fmla="*/ 13 h 30"/>
                <a:gd name="T58" fmla="*/ 6 w 117"/>
                <a:gd name="T59" fmla="*/ 15 h 30"/>
                <a:gd name="T60" fmla="*/ 3 w 117"/>
                <a:gd name="T61" fmla="*/ 1 h 30"/>
                <a:gd name="T62" fmla="*/ 1 w 117"/>
                <a:gd name="T63" fmla="*/ 11 h 30"/>
                <a:gd name="T64" fmla="*/ 13 w 117"/>
                <a:gd name="T65" fmla="*/ 30 h 30"/>
                <a:gd name="T66" fmla="*/ 26 w 117"/>
                <a:gd name="T67" fmla="*/ 1 h 30"/>
                <a:gd name="T68" fmla="*/ 23 w 117"/>
                <a:gd name="T6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 h="30">
                  <a:moveTo>
                    <a:pt x="116" y="1"/>
                  </a:moveTo>
                  <a:cubicBezTo>
                    <a:pt x="115" y="1"/>
                    <a:pt x="115" y="1"/>
                    <a:pt x="114" y="1"/>
                  </a:cubicBezTo>
                  <a:cubicBezTo>
                    <a:pt x="113" y="4"/>
                    <a:pt x="109" y="18"/>
                    <a:pt x="107" y="24"/>
                  </a:cubicBezTo>
                  <a:cubicBezTo>
                    <a:pt x="107" y="24"/>
                    <a:pt x="107" y="24"/>
                    <a:pt x="107" y="24"/>
                  </a:cubicBezTo>
                  <a:cubicBezTo>
                    <a:pt x="106" y="19"/>
                    <a:pt x="101" y="5"/>
                    <a:pt x="100" y="1"/>
                  </a:cubicBezTo>
                  <a:cubicBezTo>
                    <a:pt x="100" y="1"/>
                    <a:pt x="99" y="1"/>
                    <a:pt x="98" y="1"/>
                  </a:cubicBezTo>
                  <a:cubicBezTo>
                    <a:pt x="98" y="1"/>
                    <a:pt x="97" y="1"/>
                    <a:pt x="97" y="1"/>
                  </a:cubicBezTo>
                  <a:cubicBezTo>
                    <a:pt x="96" y="5"/>
                    <a:pt x="91" y="18"/>
                    <a:pt x="89" y="24"/>
                  </a:cubicBezTo>
                  <a:cubicBezTo>
                    <a:pt x="89" y="24"/>
                    <a:pt x="89" y="24"/>
                    <a:pt x="89" y="24"/>
                  </a:cubicBezTo>
                  <a:cubicBezTo>
                    <a:pt x="87" y="16"/>
                    <a:pt x="85" y="9"/>
                    <a:pt x="83" y="1"/>
                  </a:cubicBezTo>
                  <a:cubicBezTo>
                    <a:pt x="82" y="1"/>
                    <a:pt x="81" y="1"/>
                    <a:pt x="80" y="1"/>
                  </a:cubicBezTo>
                  <a:cubicBezTo>
                    <a:pt x="79" y="1"/>
                    <a:pt x="78" y="1"/>
                    <a:pt x="77" y="1"/>
                  </a:cubicBezTo>
                  <a:cubicBezTo>
                    <a:pt x="78" y="2"/>
                    <a:pt x="80" y="9"/>
                    <a:pt x="81" y="11"/>
                  </a:cubicBezTo>
                  <a:cubicBezTo>
                    <a:pt x="83" y="19"/>
                    <a:pt x="85" y="25"/>
                    <a:pt x="86" y="30"/>
                  </a:cubicBezTo>
                  <a:cubicBezTo>
                    <a:pt x="87" y="30"/>
                    <a:pt x="87" y="29"/>
                    <a:pt x="88" y="29"/>
                  </a:cubicBezTo>
                  <a:cubicBezTo>
                    <a:pt x="88" y="29"/>
                    <a:pt x="89" y="30"/>
                    <a:pt x="90" y="30"/>
                  </a:cubicBezTo>
                  <a:cubicBezTo>
                    <a:pt x="92" y="23"/>
                    <a:pt x="96" y="12"/>
                    <a:pt x="97" y="7"/>
                  </a:cubicBezTo>
                  <a:cubicBezTo>
                    <a:pt x="97" y="7"/>
                    <a:pt x="97" y="7"/>
                    <a:pt x="97" y="7"/>
                  </a:cubicBezTo>
                  <a:cubicBezTo>
                    <a:pt x="100" y="15"/>
                    <a:pt x="102" y="22"/>
                    <a:pt x="104" y="30"/>
                  </a:cubicBezTo>
                  <a:cubicBezTo>
                    <a:pt x="105" y="30"/>
                    <a:pt x="105" y="29"/>
                    <a:pt x="106" y="29"/>
                  </a:cubicBezTo>
                  <a:cubicBezTo>
                    <a:pt x="107" y="29"/>
                    <a:pt x="107" y="30"/>
                    <a:pt x="108" y="30"/>
                  </a:cubicBezTo>
                  <a:cubicBezTo>
                    <a:pt x="110" y="23"/>
                    <a:pt x="116" y="4"/>
                    <a:pt x="117" y="1"/>
                  </a:cubicBezTo>
                  <a:cubicBezTo>
                    <a:pt x="117" y="1"/>
                    <a:pt x="116" y="1"/>
                    <a:pt x="116" y="1"/>
                  </a:cubicBezTo>
                  <a:moveTo>
                    <a:pt x="61" y="7"/>
                  </a:moveTo>
                  <a:cubicBezTo>
                    <a:pt x="61" y="4"/>
                    <a:pt x="64" y="2"/>
                    <a:pt x="67" y="2"/>
                  </a:cubicBezTo>
                  <a:cubicBezTo>
                    <a:pt x="71" y="2"/>
                    <a:pt x="72" y="4"/>
                    <a:pt x="73" y="6"/>
                  </a:cubicBezTo>
                  <a:cubicBezTo>
                    <a:pt x="73" y="6"/>
                    <a:pt x="74" y="5"/>
                    <a:pt x="74" y="4"/>
                  </a:cubicBezTo>
                  <a:cubicBezTo>
                    <a:pt x="75" y="3"/>
                    <a:pt x="75" y="3"/>
                    <a:pt x="76" y="3"/>
                  </a:cubicBezTo>
                  <a:cubicBezTo>
                    <a:pt x="74" y="1"/>
                    <a:pt x="71" y="0"/>
                    <a:pt x="68" y="0"/>
                  </a:cubicBezTo>
                  <a:cubicBezTo>
                    <a:pt x="61" y="0"/>
                    <a:pt x="57" y="3"/>
                    <a:pt x="57" y="8"/>
                  </a:cubicBezTo>
                  <a:cubicBezTo>
                    <a:pt x="57" y="18"/>
                    <a:pt x="72" y="15"/>
                    <a:pt x="72" y="22"/>
                  </a:cubicBezTo>
                  <a:cubicBezTo>
                    <a:pt x="72" y="25"/>
                    <a:pt x="69" y="28"/>
                    <a:pt x="65" y="28"/>
                  </a:cubicBezTo>
                  <a:cubicBezTo>
                    <a:pt x="61" y="28"/>
                    <a:pt x="59" y="26"/>
                    <a:pt x="58" y="23"/>
                  </a:cubicBezTo>
                  <a:cubicBezTo>
                    <a:pt x="58" y="23"/>
                    <a:pt x="58" y="25"/>
                    <a:pt x="57" y="25"/>
                  </a:cubicBezTo>
                  <a:cubicBezTo>
                    <a:pt x="56" y="26"/>
                    <a:pt x="56" y="27"/>
                    <a:pt x="55" y="27"/>
                  </a:cubicBezTo>
                  <a:cubicBezTo>
                    <a:pt x="57" y="28"/>
                    <a:pt x="61" y="30"/>
                    <a:pt x="65" y="30"/>
                  </a:cubicBezTo>
                  <a:cubicBezTo>
                    <a:pt x="72" y="30"/>
                    <a:pt x="78" y="27"/>
                    <a:pt x="78" y="20"/>
                  </a:cubicBezTo>
                  <a:cubicBezTo>
                    <a:pt x="78" y="11"/>
                    <a:pt x="61" y="14"/>
                    <a:pt x="61" y="7"/>
                  </a:cubicBezTo>
                  <a:moveTo>
                    <a:pt x="51" y="1"/>
                  </a:moveTo>
                  <a:cubicBezTo>
                    <a:pt x="51" y="5"/>
                    <a:pt x="51" y="15"/>
                    <a:pt x="51" y="22"/>
                  </a:cubicBezTo>
                  <a:cubicBezTo>
                    <a:pt x="46" y="16"/>
                    <a:pt x="38" y="8"/>
                    <a:pt x="31" y="1"/>
                  </a:cubicBezTo>
                  <a:cubicBezTo>
                    <a:pt x="31" y="1"/>
                    <a:pt x="30" y="1"/>
                    <a:pt x="30" y="1"/>
                  </a:cubicBezTo>
                  <a:cubicBezTo>
                    <a:pt x="30" y="1"/>
                    <a:pt x="29" y="1"/>
                    <a:pt x="29" y="1"/>
                  </a:cubicBezTo>
                  <a:cubicBezTo>
                    <a:pt x="29" y="3"/>
                    <a:pt x="29" y="6"/>
                    <a:pt x="29" y="10"/>
                  </a:cubicBezTo>
                  <a:cubicBezTo>
                    <a:pt x="29" y="17"/>
                    <a:pt x="29" y="28"/>
                    <a:pt x="28" y="30"/>
                  </a:cubicBezTo>
                  <a:cubicBezTo>
                    <a:pt x="29" y="29"/>
                    <a:pt x="29" y="29"/>
                    <a:pt x="30" y="29"/>
                  </a:cubicBezTo>
                  <a:cubicBezTo>
                    <a:pt x="31" y="29"/>
                    <a:pt x="31" y="29"/>
                    <a:pt x="32" y="30"/>
                  </a:cubicBezTo>
                  <a:cubicBezTo>
                    <a:pt x="32" y="28"/>
                    <a:pt x="31" y="22"/>
                    <a:pt x="31" y="17"/>
                  </a:cubicBezTo>
                  <a:cubicBezTo>
                    <a:pt x="31" y="14"/>
                    <a:pt x="31" y="11"/>
                    <a:pt x="32" y="8"/>
                  </a:cubicBezTo>
                  <a:cubicBezTo>
                    <a:pt x="38" y="15"/>
                    <a:pt x="46" y="23"/>
                    <a:pt x="52" y="30"/>
                  </a:cubicBezTo>
                  <a:cubicBezTo>
                    <a:pt x="52" y="30"/>
                    <a:pt x="52" y="30"/>
                    <a:pt x="53" y="30"/>
                  </a:cubicBezTo>
                  <a:cubicBezTo>
                    <a:pt x="53" y="30"/>
                    <a:pt x="53" y="30"/>
                    <a:pt x="54" y="30"/>
                  </a:cubicBezTo>
                  <a:cubicBezTo>
                    <a:pt x="54" y="26"/>
                    <a:pt x="54" y="19"/>
                    <a:pt x="54" y="15"/>
                  </a:cubicBezTo>
                  <a:cubicBezTo>
                    <a:pt x="54" y="11"/>
                    <a:pt x="54" y="5"/>
                    <a:pt x="54" y="1"/>
                  </a:cubicBezTo>
                  <a:cubicBezTo>
                    <a:pt x="54" y="1"/>
                    <a:pt x="53" y="1"/>
                    <a:pt x="53" y="1"/>
                  </a:cubicBezTo>
                  <a:cubicBezTo>
                    <a:pt x="52" y="1"/>
                    <a:pt x="52" y="1"/>
                    <a:pt x="51" y="1"/>
                  </a:cubicBezTo>
                  <a:moveTo>
                    <a:pt x="23" y="1"/>
                  </a:moveTo>
                  <a:cubicBezTo>
                    <a:pt x="23" y="3"/>
                    <a:pt x="23" y="7"/>
                    <a:pt x="23" y="13"/>
                  </a:cubicBezTo>
                  <a:cubicBezTo>
                    <a:pt x="23" y="20"/>
                    <a:pt x="23" y="28"/>
                    <a:pt x="15" y="28"/>
                  </a:cubicBezTo>
                  <a:cubicBezTo>
                    <a:pt x="7" y="28"/>
                    <a:pt x="6" y="23"/>
                    <a:pt x="6" y="15"/>
                  </a:cubicBezTo>
                  <a:cubicBezTo>
                    <a:pt x="6" y="10"/>
                    <a:pt x="6" y="5"/>
                    <a:pt x="6" y="1"/>
                  </a:cubicBezTo>
                  <a:cubicBezTo>
                    <a:pt x="5" y="1"/>
                    <a:pt x="4" y="1"/>
                    <a:pt x="3" y="1"/>
                  </a:cubicBezTo>
                  <a:cubicBezTo>
                    <a:pt x="3" y="1"/>
                    <a:pt x="1" y="1"/>
                    <a:pt x="0" y="1"/>
                  </a:cubicBezTo>
                  <a:cubicBezTo>
                    <a:pt x="0" y="2"/>
                    <a:pt x="1" y="6"/>
                    <a:pt x="1" y="11"/>
                  </a:cubicBezTo>
                  <a:cubicBezTo>
                    <a:pt x="1" y="19"/>
                    <a:pt x="1" y="19"/>
                    <a:pt x="1" y="19"/>
                  </a:cubicBezTo>
                  <a:cubicBezTo>
                    <a:pt x="1" y="27"/>
                    <a:pt x="5" y="30"/>
                    <a:pt x="13" y="30"/>
                  </a:cubicBezTo>
                  <a:cubicBezTo>
                    <a:pt x="21" y="30"/>
                    <a:pt x="26" y="26"/>
                    <a:pt x="26" y="17"/>
                  </a:cubicBezTo>
                  <a:cubicBezTo>
                    <a:pt x="26" y="11"/>
                    <a:pt x="26" y="4"/>
                    <a:pt x="26" y="1"/>
                  </a:cubicBezTo>
                  <a:cubicBezTo>
                    <a:pt x="26" y="1"/>
                    <a:pt x="25" y="1"/>
                    <a:pt x="25" y="1"/>
                  </a:cubicBezTo>
                  <a:cubicBezTo>
                    <a:pt x="24" y="1"/>
                    <a:pt x="23" y="1"/>
                    <a:pt x="23" y="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AU" sz="1350"/>
            </a:p>
          </p:txBody>
        </p:sp>
        <p:sp>
          <p:nvSpPr>
            <p:cNvPr id="83" name="Freeform 6">
              <a:extLst>
                <a:ext uri="{FF2B5EF4-FFF2-40B4-BE49-F238E27FC236}">
                  <a16:creationId xmlns:a16="http://schemas.microsoft.com/office/drawing/2014/main" id="{06BE5BB4-48E7-42A2-82C0-38BFC58476E0}"/>
                </a:ext>
              </a:extLst>
            </p:cNvPr>
            <p:cNvSpPr>
              <a:spLocks/>
            </p:cNvSpPr>
            <p:nvPr/>
          </p:nvSpPr>
          <p:spPr bwMode="auto">
            <a:xfrm>
              <a:off x="687" y="1289"/>
              <a:ext cx="185" cy="222"/>
            </a:xfrm>
            <a:custGeom>
              <a:avLst/>
              <a:gdLst>
                <a:gd name="T0" fmla="*/ 89 w 120"/>
                <a:gd name="T1" fmla="*/ 67 h 145"/>
                <a:gd name="T2" fmla="*/ 89 w 120"/>
                <a:gd name="T3" fmla="*/ 38 h 145"/>
                <a:gd name="T4" fmla="*/ 78 w 120"/>
                <a:gd name="T5" fmla="*/ 38 h 145"/>
                <a:gd name="T6" fmla="*/ 78 w 120"/>
                <a:gd name="T7" fmla="*/ 67 h 145"/>
                <a:gd name="T8" fmla="*/ 50 w 120"/>
                <a:gd name="T9" fmla="*/ 67 h 145"/>
                <a:gd name="T10" fmla="*/ 16 w 120"/>
                <a:gd name="T11" fmla="*/ 40 h 145"/>
                <a:gd name="T12" fmla="*/ 56 w 120"/>
                <a:gd name="T13" fmla="*/ 10 h 145"/>
                <a:gd name="T14" fmla="*/ 56 w 120"/>
                <a:gd name="T15" fmla="*/ 10 h 145"/>
                <a:gd name="T16" fmla="*/ 56 w 120"/>
                <a:gd name="T17" fmla="*/ 0 h 145"/>
                <a:gd name="T18" fmla="*/ 0 w 120"/>
                <a:gd name="T19" fmla="*/ 0 h 145"/>
                <a:gd name="T20" fmla="*/ 0 w 120"/>
                <a:gd name="T21" fmla="*/ 10 h 145"/>
                <a:gd name="T22" fmla="*/ 37 w 120"/>
                <a:gd name="T23" fmla="*/ 10 h 145"/>
                <a:gd name="T24" fmla="*/ 0 w 120"/>
                <a:gd name="T25" fmla="*/ 37 h 145"/>
                <a:gd name="T26" fmla="*/ 0 w 120"/>
                <a:gd name="T27" fmla="*/ 37 h 145"/>
                <a:gd name="T28" fmla="*/ 0 w 120"/>
                <a:gd name="T29" fmla="*/ 145 h 145"/>
                <a:gd name="T30" fmla="*/ 56 w 120"/>
                <a:gd name="T31" fmla="*/ 91 h 145"/>
                <a:gd name="T32" fmla="*/ 54 w 120"/>
                <a:gd name="T33" fmla="*/ 78 h 145"/>
                <a:gd name="T34" fmla="*/ 78 w 120"/>
                <a:gd name="T35" fmla="*/ 78 h 145"/>
                <a:gd name="T36" fmla="*/ 78 w 120"/>
                <a:gd name="T37" fmla="*/ 108 h 145"/>
                <a:gd name="T38" fmla="*/ 89 w 120"/>
                <a:gd name="T39" fmla="*/ 108 h 145"/>
                <a:gd name="T40" fmla="*/ 89 w 120"/>
                <a:gd name="T41" fmla="*/ 78 h 145"/>
                <a:gd name="T42" fmla="*/ 120 w 120"/>
                <a:gd name="T43" fmla="*/ 78 h 145"/>
                <a:gd name="T44" fmla="*/ 120 w 120"/>
                <a:gd name="T45" fmla="*/ 67 h 145"/>
                <a:gd name="T46" fmla="*/ 89 w 120"/>
                <a:gd name="T47" fmla="*/ 6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45">
                  <a:moveTo>
                    <a:pt x="89" y="67"/>
                  </a:moveTo>
                  <a:cubicBezTo>
                    <a:pt x="89" y="38"/>
                    <a:pt x="89" y="38"/>
                    <a:pt x="89" y="38"/>
                  </a:cubicBezTo>
                  <a:cubicBezTo>
                    <a:pt x="78" y="38"/>
                    <a:pt x="78" y="38"/>
                    <a:pt x="78" y="38"/>
                  </a:cubicBezTo>
                  <a:cubicBezTo>
                    <a:pt x="78" y="67"/>
                    <a:pt x="78" y="67"/>
                    <a:pt x="78" y="67"/>
                  </a:cubicBezTo>
                  <a:cubicBezTo>
                    <a:pt x="50" y="67"/>
                    <a:pt x="50" y="67"/>
                    <a:pt x="50" y="67"/>
                  </a:cubicBezTo>
                  <a:cubicBezTo>
                    <a:pt x="43" y="54"/>
                    <a:pt x="31" y="44"/>
                    <a:pt x="16" y="40"/>
                  </a:cubicBezTo>
                  <a:cubicBezTo>
                    <a:pt x="56" y="10"/>
                    <a:pt x="56" y="10"/>
                    <a:pt x="56" y="10"/>
                  </a:cubicBezTo>
                  <a:cubicBezTo>
                    <a:pt x="56" y="10"/>
                    <a:pt x="56" y="10"/>
                    <a:pt x="56" y="10"/>
                  </a:cubicBezTo>
                  <a:cubicBezTo>
                    <a:pt x="56" y="0"/>
                    <a:pt x="56" y="0"/>
                    <a:pt x="56" y="0"/>
                  </a:cubicBezTo>
                  <a:cubicBezTo>
                    <a:pt x="0" y="0"/>
                    <a:pt x="0" y="0"/>
                    <a:pt x="0" y="0"/>
                  </a:cubicBezTo>
                  <a:cubicBezTo>
                    <a:pt x="0" y="10"/>
                    <a:pt x="0" y="10"/>
                    <a:pt x="0" y="10"/>
                  </a:cubicBezTo>
                  <a:cubicBezTo>
                    <a:pt x="37" y="10"/>
                    <a:pt x="37" y="10"/>
                    <a:pt x="37" y="10"/>
                  </a:cubicBezTo>
                  <a:cubicBezTo>
                    <a:pt x="0" y="37"/>
                    <a:pt x="0" y="37"/>
                    <a:pt x="0" y="37"/>
                  </a:cubicBezTo>
                  <a:cubicBezTo>
                    <a:pt x="0" y="37"/>
                    <a:pt x="0" y="37"/>
                    <a:pt x="0" y="37"/>
                  </a:cubicBezTo>
                  <a:cubicBezTo>
                    <a:pt x="0" y="145"/>
                    <a:pt x="0" y="145"/>
                    <a:pt x="0" y="145"/>
                  </a:cubicBezTo>
                  <a:cubicBezTo>
                    <a:pt x="31" y="145"/>
                    <a:pt x="56" y="121"/>
                    <a:pt x="56" y="91"/>
                  </a:cubicBezTo>
                  <a:cubicBezTo>
                    <a:pt x="56" y="87"/>
                    <a:pt x="55" y="82"/>
                    <a:pt x="54" y="78"/>
                  </a:cubicBezTo>
                  <a:cubicBezTo>
                    <a:pt x="78" y="78"/>
                    <a:pt x="78" y="78"/>
                    <a:pt x="78" y="78"/>
                  </a:cubicBezTo>
                  <a:cubicBezTo>
                    <a:pt x="78" y="108"/>
                    <a:pt x="78" y="108"/>
                    <a:pt x="78" y="108"/>
                  </a:cubicBezTo>
                  <a:cubicBezTo>
                    <a:pt x="89" y="108"/>
                    <a:pt x="89" y="108"/>
                    <a:pt x="89" y="108"/>
                  </a:cubicBezTo>
                  <a:cubicBezTo>
                    <a:pt x="89" y="78"/>
                    <a:pt x="89" y="78"/>
                    <a:pt x="89" y="78"/>
                  </a:cubicBezTo>
                  <a:cubicBezTo>
                    <a:pt x="120" y="78"/>
                    <a:pt x="120" y="78"/>
                    <a:pt x="120" y="78"/>
                  </a:cubicBezTo>
                  <a:cubicBezTo>
                    <a:pt x="120" y="67"/>
                    <a:pt x="120" y="67"/>
                    <a:pt x="120" y="67"/>
                  </a:cubicBezTo>
                  <a:lnTo>
                    <a:pt x="89" y="6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AU" sz="1350"/>
            </a:p>
          </p:txBody>
        </p:sp>
      </p:grpSp>
      <p:cxnSp>
        <p:nvCxnSpPr>
          <p:cNvPr id="98" name="Straight Connector 97">
            <a:extLst>
              <a:ext uri="{FF2B5EF4-FFF2-40B4-BE49-F238E27FC236}">
                <a16:creationId xmlns:a16="http://schemas.microsoft.com/office/drawing/2014/main" id="{377F64C5-F123-4965-9BD2-1A56BCAB567F}"/>
              </a:ext>
            </a:extLst>
          </p:cNvPr>
          <p:cNvCxnSpPr/>
          <p:nvPr/>
        </p:nvCxnSpPr>
        <p:spPr>
          <a:xfrm>
            <a:off x="2251512" y="2101708"/>
            <a:ext cx="0" cy="16200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3816216-A09F-44FE-B3E5-58AA99884F18}"/>
              </a:ext>
            </a:extLst>
          </p:cNvPr>
          <p:cNvCxnSpPr/>
          <p:nvPr/>
        </p:nvCxnSpPr>
        <p:spPr>
          <a:xfrm>
            <a:off x="4429825" y="2101708"/>
            <a:ext cx="0" cy="16200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4019D30-1262-42D6-B54F-97E4ED0A05A2}"/>
              </a:ext>
            </a:extLst>
          </p:cNvPr>
          <p:cNvCxnSpPr>
            <a:cxnSpLocks/>
          </p:cNvCxnSpPr>
          <p:nvPr/>
        </p:nvCxnSpPr>
        <p:spPr>
          <a:xfrm>
            <a:off x="2251512" y="2182708"/>
            <a:ext cx="2178313" cy="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91E5169-780D-4D8E-A886-FF9D398B79A9}"/>
              </a:ext>
            </a:extLst>
          </p:cNvPr>
          <p:cNvCxnSpPr/>
          <p:nvPr/>
        </p:nvCxnSpPr>
        <p:spPr>
          <a:xfrm>
            <a:off x="5044554" y="2101708"/>
            <a:ext cx="0" cy="16200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A0AE362-4056-4A6A-9222-84B0626310CD}"/>
              </a:ext>
            </a:extLst>
          </p:cNvPr>
          <p:cNvCxnSpPr/>
          <p:nvPr/>
        </p:nvCxnSpPr>
        <p:spPr>
          <a:xfrm>
            <a:off x="7218712" y="2101708"/>
            <a:ext cx="0" cy="16200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884B577-D0F3-401B-B606-0D731CADE83B}"/>
              </a:ext>
            </a:extLst>
          </p:cNvPr>
          <p:cNvCxnSpPr>
            <a:cxnSpLocks/>
          </p:cNvCxnSpPr>
          <p:nvPr/>
        </p:nvCxnSpPr>
        <p:spPr>
          <a:xfrm>
            <a:off x="5044554" y="2182708"/>
            <a:ext cx="2174158" cy="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728BDE27-A9C9-4D89-9B0C-F70ED9A2913A}"/>
              </a:ext>
            </a:extLst>
          </p:cNvPr>
          <p:cNvSpPr txBox="1"/>
          <p:nvPr/>
        </p:nvSpPr>
        <p:spPr>
          <a:xfrm>
            <a:off x="2311453" y="1940664"/>
            <a:ext cx="689504" cy="187768"/>
          </a:xfrm>
          <a:prstGeom prst="rect">
            <a:avLst/>
          </a:prstGeom>
        </p:spPr>
        <p:txBody>
          <a:bodyPr vert="horz" wrap="none" lIns="0" tIns="0" rIns="0" bIns="0" rtlCol="0" anchor="b" anchorCtr="0">
            <a:noAutofit/>
          </a:bodyPr>
          <a:lstStyle/>
          <a:p>
            <a:pPr>
              <a:lnSpc>
                <a:spcPts val="900"/>
              </a:lnSpc>
            </a:pPr>
            <a:r>
              <a:rPr lang="en-AU" sz="750" b="1" dirty="0">
                <a:solidFill>
                  <a:schemeClr val="accent5"/>
                </a:solidFill>
                <a:latin typeface="Arial" panose="020B0604020202020204" pitchFamily="34" charset="0"/>
                <a:cs typeface="Arial" panose="020B0604020202020204" pitchFamily="34" charset="0"/>
              </a:rPr>
              <a:t>SEMESTER 1</a:t>
            </a:r>
          </a:p>
        </p:txBody>
      </p:sp>
      <p:sp>
        <p:nvSpPr>
          <p:cNvPr id="105" name="TextBox 104">
            <a:extLst>
              <a:ext uri="{FF2B5EF4-FFF2-40B4-BE49-F238E27FC236}">
                <a16:creationId xmlns:a16="http://schemas.microsoft.com/office/drawing/2014/main" id="{74E67043-94C4-476D-BC20-7942466F3E2D}"/>
              </a:ext>
            </a:extLst>
          </p:cNvPr>
          <p:cNvSpPr txBox="1"/>
          <p:nvPr/>
        </p:nvSpPr>
        <p:spPr>
          <a:xfrm>
            <a:off x="5139437" y="1940664"/>
            <a:ext cx="689504" cy="187768"/>
          </a:xfrm>
          <a:prstGeom prst="rect">
            <a:avLst/>
          </a:prstGeom>
        </p:spPr>
        <p:txBody>
          <a:bodyPr vert="horz" wrap="none" lIns="0" tIns="0" rIns="0" bIns="0" rtlCol="0" anchor="b" anchorCtr="0">
            <a:noAutofit/>
          </a:bodyPr>
          <a:lstStyle/>
          <a:p>
            <a:pPr>
              <a:lnSpc>
                <a:spcPts val="900"/>
              </a:lnSpc>
            </a:pPr>
            <a:r>
              <a:rPr lang="en-AU" sz="750" b="1" dirty="0">
                <a:solidFill>
                  <a:schemeClr val="accent5"/>
                </a:solidFill>
                <a:latin typeface="Arial" panose="020B0604020202020204" pitchFamily="34" charset="0"/>
                <a:cs typeface="Arial" panose="020B0604020202020204" pitchFamily="34" charset="0"/>
              </a:rPr>
              <a:t>SEMESTER 2</a:t>
            </a:r>
          </a:p>
        </p:txBody>
      </p:sp>
      <p:sp>
        <p:nvSpPr>
          <p:cNvPr id="106" name="Text Placeholder 220">
            <a:extLst>
              <a:ext uri="{FF2B5EF4-FFF2-40B4-BE49-F238E27FC236}">
                <a16:creationId xmlns:a16="http://schemas.microsoft.com/office/drawing/2014/main" id="{3D0C188F-16CE-4EE7-B588-746BE78573FC}"/>
              </a:ext>
            </a:extLst>
          </p:cNvPr>
          <p:cNvSpPr txBox="1">
            <a:spLocks/>
          </p:cNvSpPr>
          <p:nvPr/>
        </p:nvSpPr>
        <p:spPr>
          <a:xfrm>
            <a:off x="492919" y="2066701"/>
            <a:ext cx="665560" cy="154781"/>
          </a:xfrm>
          <a:prstGeom prst="rect">
            <a:avLst/>
          </a:prstGeom>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pPr>
            <a:r>
              <a:rPr lang="en-AU" sz="750" b="1" dirty="0">
                <a:solidFill>
                  <a:schemeClr val="accent5"/>
                </a:solidFill>
                <a:latin typeface="Arial" panose="020B0604020202020204" pitchFamily="34" charset="0"/>
                <a:cs typeface="Arial" panose="020B0604020202020204" pitchFamily="34" charset="0"/>
              </a:rPr>
              <a:t>EXISTING</a:t>
            </a:r>
          </a:p>
        </p:txBody>
      </p:sp>
      <p:sp>
        <p:nvSpPr>
          <p:cNvPr id="107" name="Text Placeholder 220">
            <a:extLst>
              <a:ext uri="{FF2B5EF4-FFF2-40B4-BE49-F238E27FC236}">
                <a16:creationId xmlns:a16="http://schemas.microsoft.com/office/drawing/2014/main" id="{EBC80987-FBCA-4B23-A02E-AB501240BC07}"/>
              </a:ext>
            </a:extLst>
          </p:cNvPr>
          <p:cNvSpPr txBox="1">
            <a:spLocks/>
          </p:cNvSpPr>
          <p:nvPr/>
        </p:nvSpPr>
        <p:spPr>
          <a:xfrm>
            <a:off x="492919" y="2407880"/>
            <a:ext cx="665560" cy="154781"/>
          </a:xfrm>
          <a:prstGeom prst="rect">
            <a:avLst/>
          </a:prstGeom>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pPr>
            <a:r>
              <a:rPr lang="en-AU" sz="750" b="1" dirty="0">
                <a:solidFill>
                  <a:srgbClr val="D92128"/>
                </a:solidFill>
                <a:latin typeface="Arial" panose="020B0604020202020204" pitchFamily="34" charset="0"/>
                <a:cs typeface="Arial" panose="020B0604020202020204" pitchFamily="34" charset="0"/>
              </a:rPr>
              <a:t>EXAM DATES</a:t>
            </a:r>
          </a:p>
        </p:txBody>
      </p:sp>
      <p:sp>
        <p:nvSpPr>
          <p:cNvPr id="130" name="Rectangle 129">
            <a:extLst>
              <a:ext uri="{FF2B5EF4-FFF2-40B4-BE49-F238E27FC236}">
                <a16:creationId xmlns:a16="http://schemas.microsoft.com/office/drawing/2014/main" id="{D55933E4-6807-4701-87F8-94095A7C816B}"/>
              </a:ext>
            </a:extLst>
          </p:cNvPr>
          <p:cNvSpPr/>
          <p:nvPr/>
        </p:nvSpPr>
        <p:spPr>
          <a:xfrm>
            <a:off x="6151211" y="-925286"/>
            <a:ext cx="745049" cy="620486"/>
          </a:xfrm>
          <a:prstGeom prst="rect">
            <a:avLst/>
          </a:prstGeom>
          <a:solidFill>
            <a:srgbClr val="9D9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9" name="TextBox 128">
            <a:extLst>
              <a:ext uri="{FF2B5EF4-FFF2-40B4-BE49-F238E27FC236}">
                <a16:creationId xmlns:a16="http://schemas.microsoft.com/office/drawing/2014/main" id="{8281A74C-65B7-4F3E-BDDF-BFACA31BA3B8}"/>
              </a:ext>
            </a:extLst>
          </p:cNvPr>
          <p:cNvSpPr txBox="1"/>
          <p:nvPr/>
        </p:nvSpPr>
        <p:spPr>
          <a:xfrm>
            <a:off x="3073490" y="2438105"/>
            <a:ext cx="457936" cy="162905"/>
          </a:xfrm>
          <a:prstGeom prst="rect">
            <a:avLst/>
          </a:prstGeom>
        </p:spPr>
        <p:txBody>
          <a:bodyPr vert="horz" wrap="square" lIns="0" tIns="0" rIns="0" bIns="0" rtlCol="0" anchor="ctr" anchorCtr="0">
            <a:noAutofit/>
          </a:bodyPr>
          <a:lstStyle/>
          <a:p>
            <a:pPr>
              <a:lnSpc>
                <a:spcPct val="90000"/>
              </a:lnSpc>
            </a:pPr>
            <a:r>
              <a:rPr lang="en-AU" sz="525" b="1" i="1" dirty="0">
                <a:solidFill>
                  <a:srgbClr val="D92128"/>
                </a:solidFill>
                <a:latin typeface="Arial" panose="020B0604020202020204" pitchFamily="34" charset="0"/>
                <a:cs typeface="Arial" panose="020B0604020202020204" pitchFamily="34" charset="0"/>
              </a:rPr>
              <a:t> National School//Sing </a:t>
            </a:r>
            <a:br>
              <a:rPr lang="en-AU" sz="525" b="1" i="1" dirty="0">
                <a:solidFill>
                  <a:srgbClr val="D92128"/>
                </a:solidFill>
                <a:latin typeface="Arial" panose="020B0604020202020204" pitchFamily="34" charset="0"/>
                <a:cs typeface="Arial" panose="020B0604020202020204" pitchFamily="34" charset="0"/>
              </a:rPr>
            </a:br>
            <a:r>
              <a:rPr lang="en-AU" sz="525" b="1" i="1" dirty="0">
                <a:solidFill>
                  <a:srgbClr val="D92128"/>
                </a:solidFill>
                <a:latin typeface="Arial" panose="020B0604020202020204" pitchFamily="34" charset="0"/>
                <a:cs typeface="Arial" panose="020B0604020202020204" pitchFamily="34" charset="0"/>
              </a:rPr>
              <a:t>A Level</a:t>
            </a:r>
          </a:p>
        </p:txBody>
      </p:sp>
      <p:sp>
        <p:nvSpPr>
          <p:cNvPr id="131" name="TextBox 130">
            <a:extLst>
              <a:ext uri="{FF2B5EF4-FFF2-40B4-BE49-F238E27FC236}">
                <a16:creationId xmlns:a16="http://schemas.microsoft.com/office/drawing/2014/main" id="{3E8F69C7-D434-4CC0-B9E6-08610D8406BC}"/>
              </a:ext>
            </a:extLst>
          </p:cNvPr>
          <p:cNvSpPr txBox="1"/>
          <p:nvPr/>
        </p:nvSpPr>
        <p:spPr>
          <a:xfrm>
            <a:off x="6183443" y="2312740"/>
            <a:ext cx="180110" cy="116588"/>
          </a:xfrm>
          <a:prstGeom prst="rect">
            <a:avLst/>
          </a:prstGeom>
        </p:spPr>
        <p:txBody>
          <a:bodyPr vert="horz" wrap="none" lIns="0" tIns="0" rIns="0" bIns="0" rtlCol="0" anchor="b" anchorCtr="0">
            <a:noAutofit/>
          </a:bodyPr>
          <a:lstStyle/>
          <a:p>
            <a:pPr>
              <a:lnSpc>
                <a:spcPts val="900"/>
              </a:lnSpc>
            </a:pPr>
            <a:r>
              <a:rPr lang="en-AU" sz="675" b="1" dirty="0">
                <a:solidFill>
                  <a:srgbClr val="D92128"/>
                </a:solidFill>
                <a:latin typeface="Arial" panose="020B0604020202020204" pitchFamily="34" charset="0"/>
                <a:cs typeface="Arial" panose="020B0604020202020204" pitchFamily="34" charset="0"/>
              </a:rPr>
              <a:t>SAT</a:t>
            </a:r>
          </a:p>
        </p:txBody>
      </p:sp>
      <p:cxnSp>
        <p:nvCxnSpPr>
          <p:cNvPr id="132" name="Straight Connector 131">
            <a:extLst>
              <a:ext uri="{FF2B5EF4-FFF2-40B4-BE49-F238E27FC236}">
                <a16:creationId xmlns:a16="http://schemas.microsoft.com/office/drawing/2014/main" id="{FB39A891-C43F-4613-B39C-0DECE7276317}"/>
              </a:ext>
            </a:extLst>
          </p:cNvPr>
          <p:cNvCxnSpPr/>
          <p:nvPr/>
        </p:nvCxnSpPr>
        <p:spPr>
          <a:xfrm>
            <a:off x="6161249" y="2428082"/>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7D749FA-9C79-4090-BF36-7CE2C8DD4A05}"/>
              </a:ext>
            </a:extLst>
          </p:cNvPr>
          <p:cNvCxnSpPr/>
          <p:nvPr/>
        </p:nvCxnSpPr>
        <p:spPr>
          <a:xfrm>
            <a:off x="6379184" y="2428082"/>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95DEC7C-BD7C-426C-8E74-5484AE90BDC6}"/>
              </a:ext>
            </a:extLst>
          </p:cNvPr>
          <p:cNvCxnSpPr>
            <a:cxnSpLocks/>
          </p:cNvCxnSpPr>
          <p:nvPr/>
        </p:nvCxnSpPr>
        <p:spPr>
          <a:xfrm>
            <a:off x="6161248" y="2509082"/>
            <a:ext cx="221507" cy="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B842544D-7FE5-40F6-BC39-94B34E5F0F8A}"/>
              </a:ext>
            </a:extLst>
          </p:cNvPr>
          <p:cNvSpPr txBox="1"/>
          <p:nvPr/>
        </p:nvSpPr>
        <p:spPr>
          <a:xfrm>
            <a:off x="6743034" y="2312740"/>
            <a:ext cx="180110" cy="116588"/>
          </a:xfrm>
          <a:prstGeom prst="rect">
            <a:avLst/>
          </a:prstGeom>
        </p:spPr>
        <p:txBody>
          <a:bodyPr vert="horz" wrap="none" lIns="0" tIns="0" rIns="0" bIns="0" rtlCol="0" anchor="b" anchorCtr="0">
            <a:noAutofit/>
          </a:bodyPr>
          <a:lstStyle/>
          <a:p>
            <a:pPr>
              <a:lnSpc>
                <a:spcPts val="900"/>
              </a:lnSpc>
            </a:pPr>
            <a:r>
              <a:rPr lang="en-AU" sz="675" b="1" dirty="0">
                <a:solidFill>
                  <a:srgbClr val="D92128"/>
                </a:solidFill>
                <a:latin typeface="Arial" panose="020B0604020202020204" pitchFamily="34" charset="0"/>
                <a:cs typeface="Arial" panose="020B0604020202020204" pitchFamily="34" charset="0"/>
              </a:rPr>
              <a:t>SAT</a:t>
            </a:r>
          </a:p>
        </p:txBody>
      </p:sp>
      <p:cxnSp>
        <p:nvCxnSpPr>
          <p:cNvPr id="136" name="Straight Connector 135">
            <a:extLst>
              <a:ext uri="{FF2B5EF4-FFF2-40B4-BE49-F238E27FC236}">
                <a16:creationId xmlns:a16="http://schemas.microsoft.com/office/drawing/2014/main" id="{AE82A4BE-1657-4003-988F-624BCB1BBA75}"/>
              </a:ext>
            </a:extLst>
          </p:cNvPr>
          <p:cNvCxnSpPr/>
          <p:nvPr/>
        </p:nvCxnSpPr>
        <p:spPr>
          <a:xfrm>
            <a:off x="6720839" y="2428082"/>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C3DB8B0-3168-4861-8C10-EC35BF995B48}"/>
              </a:ext>
            </a:extLst>
          </p:cNvPr>
          <p:cNvCxnSpPr/>
          <p:nvPr/>
        </p:nvCxnSpPr>
        <p:spPr>
          <a:xfrm>
            <a:off x="6938774" y="2428082"/>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48B212D-45E7-4352-8385-9EE880109C3E}"/>
              </a:ext>
            </a:extLst>
          </p:cNvPr>
          <p:cNvCxnSpPr>
            <a:cxnSpLocks/>
          </p:cNvCxnSpPr>
          <p:nvPr/>
        </p:nvCxnSpPr>
        <p:spPr>
          <a:xfrm>
            <a:off x="6720839" y="2509082"/>
            <a:ext cx="221507" cy="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13A4E502-8550-4FEF-B127-3F9865ECDD06}"/>
              </a:ext>
            </a:extLst>
          </p:cNvPr>
          <p:cNvSpPr txBox="1"/>
          <p:nvPr/>
        </p:nvSpPr>
        <p:spPr>
          <a:xfrm>
            <a:off x="7299053" y="2312740"/>
            <a:ext cx="180110" cy="116588"/>
          </a:xfrm>
          <a:prstGeom prst="rect">
            <a:avLst/>
          </a:prstGeom>
        </p:spPr>
        <p:txBody>
          <a:bodyPr vert="horz" wrap="none" lIns="0" tIns="0" rIns="0" bIns="0" rtlCol="0" anchor="b" anchorCtr="0">
            <a:noAutofit/>
          </a:bodyPr>
          <a:lstStyle/>
          <a:p>
            <a:pPr>
              <a:lnSpc>
                <a:spcPts val="900"/>
              </a:lnSpc>
            </a:pPr>
            <a:r>
              <a:rPr lang="en-AU" sz="675" b="1" dirty="0">
                <a:solidFill>
                  <a:srgbClr val="D92128"/>
                </a:solidFill>
                <a:latin typeface="Arial" panose="020B0604020202020204" pitchFamily="34" charset="0"/>
                <a:cs typeface="Arial" panose="020B0604020202020204" pitchFamily="34" charset="0"/>
              </a:rPr>
              <a:t>SAT</a:t>
            </a:r>
          </a:p>
        </p:txBody>
      </p:sp>
      <p:cxnSp>
        <p:nvCxnSpPr>
          <p:cNvPr id="140" name="Straight Connector 139">
            <a:extLst>
              <a:ext uri="{FF2B5EF4-FFF2-40B4-BE49-F238E27FC236}">
                <a16:creationId xmlns:a16="http://schemas.microsoft.com/office/drawing/2014/main" id="{B5FFA520-F840-49E8-9CF7-75A1B3CEBA1B}"/>
              </a:ext>
            </a:extLst>
          </p:cNvPr>
          <p:cNvCxnSpPr/>
          <p:nvPr/>
        </p:nvCxnSpPr>
        <p:spPr>
          <a:xfrm>
            <a:off x="7276859" y="2428082"/>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CD6F8E5-C3EE-4D3A-9B2A-EFAB57AC79CE}"/>
              </a:ext>
            </a:extLst>
          </p:cNvPr>
          <p:cNvCxnSpPr/>
          <p:nvPr/>
        </p:nvCxnSpPr>
        <p:spPr>
          <a:xfrm>
            <a:off x="7494794" y="2428082"/>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65141ED-D437-4917-B60C-589AAB81AC1B}"/>
              </a:ext>
            </a:extLst>
          </p:cNvPr>
          <p:cNvCxnSpPr>
            <a:cxnSpLocks/>
          </p:cNvCxnSpPr>
          <p:nvPr/>
        </p:nvCxnSpPr>
        <p:spPr>
          <a:xfrm>
            <a:off x="7276858" y="2509082"/>
            <a:ext cx="221507" cy="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C52B3254-EDFE-465D-8A10-EBFC0196DB06}"/>
              </a:ext>
            </a:extLst>
          </p:cNvPr>
          <p:cNvSpPr txBox="1"/>
          <p:nvPr/>
        </p:nvSpPr>
        <p:spPr>
          <a:xfrm>
            <a:off x="7858645" y="2312740"/>
            <a:ext cx="180110" cy="116588"/>
          </a:xfrm>
          <a:prstGeom prst="rect">
            <a:avLst/>
          </a:prstGeom>
        </p:spPr>
        <p:txBody>
          <a:bodyPr vert="horz" wrap="none" lIns="0" tIns="0" rIns="0" bIns="0" rtlCol="0" anchor="b" anchorCtr="0">
            <a:noAutofit/>
          </a:bodyPr>
          <a:lstStyle/>
          <a:p>
            <a:pPr>
              <a:lnSpc>
                <a:spcPts val="900"/>
              </a:lnSpc>
            </a:pPr>
            <a:r>
              <a:rPr lang="en-AU" sz="675" b="1" dirty="0">
                <a:solidFill>
                  <a:srgbClr val="D92128"/>
                </a:solidFill>
                <a:latin typeface="Arial" panose="020B0604020202020204" pitchFamily="34" charset="0"/>
                <a:cs typeface="Arial" panose="020B0604020202020204" pitchFamily="34" charset="0"/>
              </a:rPr>
              <a:t>SAT</a:t>
            </a:r>
          </a:p>
        </p:txBody>
      </p:sp>
      <p:cxnSp>
        <p:nvCxnSpPr>
          <p:cNvPr id="144" name="Straight Connector 143">
            <a:extLst>
              <a:ext uri="{FF2B5EF4-FFF2-40B4-BE49-F238E27FC236}">
                <a16:creationId xmlns:a16="http://schemas.microsoft.com/office/drawing/2014/main" id="{F8FC725F-1166-4C9B-BB45-8EE165273B2F}"/>
              </a:ext>
            </a:extLst>
          </p:cNvPr>
          <p:cNvCxnSpPr/>
          <p:nvPr/>
        </p:nvCxnSpPr>
        <p:spPr>
          <a:xfrm>
            <a:off x="7836451" y="2428082"/>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28980BF-2853-4A82-A98B-7C68DE84B25D}"/>
              </a:ext>
            </a:extLst>
          </p:cNvPr>
          <p:cNvCxnSpPr/>
          <p:nvPr/>
        </p:nvCxnSpPr>
        <p:spPr>
          <a:xfrm>
            <a:off x="8054386" y="2428082"/>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0899125-7B57-4F4F-ACC4-3E88C12EA801}"/>
              </a:ext>
            </a:extLst>
          </p:cNvPr>
          <p:cNvCxnSpPr>
            <a:cxnSpLocks/>
          </p:cNvCxnSpPr>
          <p:nvPr/>
        </p:nvCxnSpPr>
        <p:spPr>
          <a:xfrm>
            <a:off x="7836451" y="2509082"/>
            <a:ext cx="221507" cy="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82ADF2A0-1309-44DB-8350-6C1BE25C9883}"/>
              </a:ext>
            </a:extLst>
          </p:cNvPr>
          <p:cNvSpPr txBox="1"/>
          <p:nvPr/>
        </p:nvSpPr>
        <p:spPr>
          <a:xfrm>
            <a:off x="5341528" y="2351592"/>
            <a:ext cx="180110" cy="77736"/>
          </a:xfrm>
          <a:prstGeom prst="rect">
            <a:avLst/>
          </a:prstGeom>
        </p:spPr>
        <p:txBody>
          <a:bodyPr vert="horz" wrap="none" lIns="0" tIns="0" rIns="0" bIns="0" rtlCol="0" anchor="b" anchorCtr="0">
            <a:noAutofit/>
          </a:bodyPr>
          <a:lstStyle/>
          <a:p>
            <a:pPr>
              <a:lnSpc>
                <a:spcPts val="900"/>
              </a:lnSpc>
            </a:pPr>
            <a:r>
              <a:rPr lang="en-AU" sz="675" b="1" dirty="0">
                <a:solidFill>
                  <a:srgbClr val="D92128"/>
                </a:solidFill>
                <a:latin typeface="Arial" panose="020B0604020202020204" pitchFamily="34" charset="0"/>
                <a:cs typeface="Arial" panose="020B0604020202020204" pitchFamily="34" charset="0"/>
              </a:rPr>
              <a:t>IB/AL</a:t>
            </a:r>
          </a:p>
        </p:txBody>
      </p:sp>
      <p:cxnSp>
        <p:nvCxnSpPr>
          <p:cNvPr id="148" name="Straight Connector 147">
            <a:extLst>
              <a:ext uri="{FF2B5EF4-FFF2-40B4-BE49-F238E27FC236}">
                <a16:creationId xmlns:a16="http://schemas.microsoft.com/office/drawing/2014/main" id="{84C0C663-D8DD-424C-BBB6-C2C68FC7EDF9}"/>
              </a:ext>
            </a:extLst>
          </p:cNvPr>
          <p:cNvCxnSpPr/>
          <p:nvPr/>
        </p:nvCxnSpPr>
        <p:spPr>
          <a:xfrm>
            <a:off x="5325049" y="2428082"/>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77767E9-B835-4C0D-8224-917F9706907C}"/>
              </a:ext>
            </a:extLst>
          </p:cNvPr>
          <p:cNvCxnSpPr/>
          <p:nvPr/>
        </p:nvCxnSpPr>
        <p:spPr>
          <a:xfrm>
            <a:off x="5542984" y="2428082"/>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7381093-3DA4-4ACE-9EF2-C2C74D84B0DC}"/>
              </a:ext>
            </a:extLst>
          </p:cNvPr>
          <p:cNvCxnSpPr>
            <a:cxnSpLocks/>
          </p:cNvCxnSpPr>
          <p:nvPr/>
        </p:nvCxnSpPr>
        <p:spPr>
          <a:xfrm>
            <a:off x="5325049" y="2509082"/>
            <a:ext cx="221507" cy="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F380C7BA-E2F3-4417-9E5A-300BE34DFFF1}"/>
              </a:ext>
            </a:extLst>
          </p:cNvPr>
          <p:cNvSpPr txBox="1"/>
          <p:nvPr/>
        </p:nvSpPr>
        <p:spPr>
          <a:xfrm>
            <a:off x="3953949" y="2312740"/>
            <a:ext cx="180110" cy="116588"/>
          </a:xfrm>
          <a:prstGeom prst="rect">
            <a:avLst/>
          </a:prstGeom>
        </p:spPr>
        <p:txBody>
          <a:bodyPr vert="horz" wrap="none" lIns="0" tIns="0" rIns="0" bIns="0" rtlCol="0" anchor="b" anchorCtr="0">
            <a:noAutofit/>
          </a:bodyPr>
          <a:lstStyle/>
          <a:p>
            <a:pPr>
              <a:lnSpc>
                <a:spcPts val="900"/>
              </a:lnSpc>
            </a:pPr>
            <a:r>
              <a:rPr lang="en-AU" sz="675" b="1" dirty="0">
                <a:solidFill>
                  <a:srgbClr val="D92128"/>
                </a:solidFill>
                <a:latin typeface="Arial" panose="020B0604020202020204" pitchFamily="34" charset="0"/>
                <a:cs typeface="Arial" panose="020B0604020202020204" pitchFamily="34" charset="0"/>
              </a:rPr>
              <a:t>SAT</a:t>
            </a:r>
          </a:p>
        </p:txBody>
      </p:sp>
      <p:cxnSp>
        <p:nvCxnSpPr>
          <p:cNvPr id="152" name="Straight Connector 151">
            <a:extLst>
              <a:ext uri="{FF2B5EF4-FFF2-40B4-BE49-F238E27FC236}">
                <a16:creationId xmlns:a16="http://schemas.microsoft.com/office/drawing/2014/main" id="{5A934BF8-89E7-4F7C-96DC-67E33E7257EC}"/>
              </a:ext>
            </a:extLst>
          </p:cNvPr>
          <p:cNvCxnSpPr/>
          <p:nvPr/>
        </p:nvCxnSpPr>
        <p:spPr>
          <a:xfrm>
            <a:off x="3931754" y="2428082"/>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E7B166E-4063-4670-A460-984B3223A6EA}"/>
              </a:ext>
            </a:extLst>
          </p:cNvPr>
          <p:cNvCxnSpPr/>
          <p:nvPr/>
        </p:nvCxnSpPr>
        <p:spPr>
          <a:xfrm>
            <a:off x="4149689" y="2428082"/>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CC811FF-D751-4E0E-A6AB-937F36D758AC}"/>
              </a:ext>
            </a:extLst>
          </p:cNvPr>
          <p:cNvCxnSpPr>
            <a:cxnSpLocks/>
          </p:cNvCxnSpPr>
          <p:nvPr/>
        </p:nvCxnSpPr>
        <p:spPr>
          <a:xfrm>
            <a:off x="3931754" y="2509082"/>
            <a:ext cx="221507" cy="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117D1168-4377-49C5-87B9-8D035C74AE56}"/>
              </a:ext>
            </a:extLst>
          </p:cNvPr>
          <p:cNvSpPr txBox="1"/>
          <p:nvPr/>
        </p:nvSpPr>
        <p:spPr>
          <a:xfrm>
            <a:off x="1431890" y="2351592"/>
            <a:ext cx="180110" cy="77736"/>
          </a:xfrm>
          <a:prstGeom prst="rect">
            <a:avLst/>
          </a:prstGeom>
        </p:spPr>
        <p:txBody>
          <a:bodyPr vert="horz" wrap="none" lIns="0" tIns="0" rIns="0" bIns="0" rtlCol="0" anchor="b" anchorCtr="0">
            <a:noAutofit/>
          </a:bodyPr>
          <a:lstStyle/>
          <a:p>
            <a:pPr>
              <a:lnSpc>
                <a:spcPts val="900"/>
              </a:lnSpc>
            </a:pPr>
            <a:r>
              <a:rPr lang="en-AU" sz="675" b="1" dirty="0">
                <a:solidFill>
                  <a:srgbClr val="D92128"/>
                </a:solidFill>
                <a:latin typeface="Arial" panose="020B0604020202020204" pitchFamily="34" charset="0"/>
                <a:cs typeface="Arial" panose="020B0604020202020204" pitchFamily="34" charset="0"/>
              </a:rPr>
              <a:t>IB/AL</a:t>
            </a:r>
          </a:p>
        </p:txBody>
      </p:sp>
      <p:cxnSp>
        <p:nvCxnSpPr>
          <p:cNvPr id="156" name="Straight Connector 155">
            <a:extLst>
              <a:ext uri="{FF2B5EF4-FFF2-40B4-BE49-F238E27FC236}">
                <a16:creationId xmlns:a16="http://schemas.microsoft.com/office/drawing/2014/main" id="{0E307D01-D23A-4EB3-ACEA-8C9094DB06BE}"/>
              </a:ext>
            </a:extLst>
          </p:cNvPr>
          <p:cNvCxnSpPr/>
          <p:nvPr/>
        </p:nvCxnSpPr>
        <p:spPr>
          <a:xfrm>
            <a:off x="1415411" y="2428082"/>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EC24A2A5-23CC-4FB0-A7E5-D5DD41FF5CB8}"/>
              </a:ext>
            </a:extLst>
          </p:cNvPr>
          <p:cNvCxnSpPr/>
          <p:nvPr/>
        </p:nvCxnSpPr>
        <p:spPr>
          <a:xfrm>
            <a:off x="1633346" y="2428082"/>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5FE5906-BFDA-4E47-947C-D0FFE3781D85}"/>
              </a:ext>
            </a:extLst>
          </p:cNvPr>
          <p:cNvCxnSpPr>
            <a:cxnSpLocks/>
          </p:cNvCxnSpPr>
          <p:nvPr/>
        </p:nvCxnSpPr>
        <p:spPr>
          <a:xfrm>
            <a:off x="1415410" y="2509082"/>
            <a:ext cx="221507" cy="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C55EDE30-8967-4A66-BB2E-31DE06DA525B}"/>
              </a:ext>
            </a:extLst>
          </p:cNvPr>
          <p:cNvSpPr txBox="1"/>
          <p:nvPr/>
        </p:nvSpPr>
        <p:spPr>
          <a:xfrm>
            <a:off x="1992876" y="2351592"/>
            <a:ext cx="180110" cy="77736"/>
          </a:xfrm>
          <a:prstGeom prst="rect">
            <a:avLst/>
          </a:prstGeom>
        </p:spPr>
        <p:txBody>
          <a:bodyPr vert="horz" wrap="none" lIns="0" tIns="0" rIns="0" bIns="0" rtlCol="0" anchor="b" anchorCtr="0">
            <a:noAutofit/>
          </a:bodyPr>
          <a:lstStyle/>
          <a:p>
            <a:pPr algn="ctr">
              <a:lnSpc>
                <a:spcPts val="900"/>
              </a:lnSpc>
            </a:pPr>
            <a:r>
              <a:rPr lang="en-AU" sz="675" b="1" dirty="0">
                <a:solidFill>
                  <a:srgbClr val="D92128"/>
                </a:solidFill>
                <a:latin typeface="Arial" panose="020B0604020202020204" pitchFamily="34" charset="0"/>
                <a:cs typeface="Arial" panose="020B0604020202020204" pitchFamily="34" charset="0"/>
              </a:rPr>
              <a:t>AL</a:t>
            </a:r>
          </a:p>
        </p:txBody>
      </p:sp>
      <p:cxnSp>
        <p:nvCxnSpPr>
          <p:cNvPr id="160" name="Straight Connector 159">
            <a:extLst>
              <a:ext uri="{FF2B5EF4-FFF2-40B4-BE49-F238E27FC236}">
                <a16:creationId xmlns:a16="http://schemas.microsoft.com/office/drawing/2014/main" id="{0097299B-A9D6-4B6C-92D9-2570DC0F94E5}"/>
              </a:ext>
            </a:extLst>
          </p:cNvPr>
          <p:cNvCxnSpPr/>
          <p:nvPr/>
        </p:nvCxnSpPr>
        <p:spPr>
          <a:xfrm>
            <a:off x="1976396" y="2428082"/>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CCD15DD4-39E8-49B3-BB18-7A7A19BD537A}"/>
              </a:ext>
            </a:extLst>
          </p:cNvPr>
          <p:cNvCxnSpPr/>
          <p:nvPr/>
        </p:nvCxnSpPr>
        <p:spPr>
          <a:xfrm>
            <a:off x="2194331" y="2428082"/>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A15B520-5DF2-49B9-BDAB-A50418D17161}"/>
              </a:ext>
            </a:extLst>
          </p:cNvPr>
          <p:cNvCxnSpPr>
            <a:cxnSpLocks/>
          </p:cNvCxnSpPr>
          <p:nvPr/>
        </p:nvCxnSpPr>
        <p:spPr>
          <a:xfrm>
            <a:off x="1976396" y="2509082"/>
            <a:ext cx="221507" cy="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799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3"/>
          <p:cNvSpPr>
            <a:spLocks noGrp="1"/>
          </p:cNvSpPr>
          <p:nvPr>
            <p:ph type="body" idx="4294967295"/>
          </p:nvPr>
        </p:nvSpPr>
        <p:spPr>
          <a:xfrm>
            <a:off x="1139300" y="1524000"/>
            <a:ext cx="6096000" cy="4606925"/>
          </a:xfrm>
          <a:prstGeom prst="rect">
            <a:avLst/>
          </a:prstGeom>
        </p:spPr>
        <p:txBody>
          <a:bodyPr>
            <a:noAutofit/>
          </a:bodyPr>
          <a:lstStyle/>
          <a:p>
            <a:pPr>
              <a:lnSpc>
                <a:spcPct val="150000"/>
              </a:lnSpc>
            </a:pPr>
            <a:r>
              <a:rPr lang="en-US" sz="1200" dirty="0">
                <a:solidFill>
                  <a:srgbClr val="4348A6"/>
                </a:solidFill>
                <a:latin typeface="DIN Alternate" charset="0"/>
                <a:ea typeface="DIN Alternate" charset="0"/>
                <a:cs typeface="DIN Alternate" charset="0"/>
              </a:rPr>
              <a:t>How can you fit 12 weeks of content into 10?</a:t>
            </a:r>
          </a:p>
          <a:p>
            <a:pPr marL="171450" indent="-171450">
              <a:lnSpc>
                <a:spcPct val="150000"/>
              </a:lnSpc>
              <a:buFont typeface="Arial" charset="0"/>
              <a:buChar char="•"/>
            </a:pPr>
            <a:r>
              <a:rPr lang="en-US" sz="1100" dirty="0">
                <a:latin typeface="Arial MT Std Light" charset="0"/>
                <a:ea typeface="Arial MT Std Light" charset="0"/>
                <a:cs typeface="Arial MT Std Light" charset="0"/>
              </a:rPr>
              <a:t>We are reviewing and revising the entire curriculum. The intention is that all the best courses will be reconfigured and upgraded to fit in the 10 week terms. If necessary, new courses will be created and some obsolete courses will be discontinued. In parallel with the new calendar a number of innovative on-line courses are being developed through the Inspired Learning initiative to UNSW3+ provide even greater flexibility and </a:t>
            </a:r>
            <a:r>
              <a:rPr lang="en-US" sz="1100" dirty="0" err="1">
                <a:latin typeface="Arial MT Std Light" charset="0"/>
                <a:ea typeface="Arial MT Std Light" charset="0"/>
                <a:cs typeface="Arial MT Std Light" charset="0"/>
              </a:rPr>
              <a:t>personalisation</a:t>
            </a:r>
            <a:r>
              <a:rPr lang="en-US" sz="1100" dirty="0">
                <a:latin typeface="Arial MT Std Light" charset="0"/>
                <a:ea typeface="Arial MT Std Light" charset="0"/>
                <a:cs typeface="Arial MT Std Light" charset="0"/>
              </a:rPr>
              <a:t> of learning.</a:t>
            </a:r>
          </a:p>
          <a:p>
            <a:pPr>
              <a:lnSpc>
                <a:spcPct val="150000"/>
              </a:lnSpc>
              <a:buFont typeface="Arial" charset="0"/>
              <a:buChar char="•"/>
            </a:pPr>
            <a:endParaRPr lang="en-US" sz="1100" dirty="0">
              <a:latin typeface="Arial MT Std Light" charset="0"/>
              <a:ea typeface="Arial MT Std Light" charset="0"/>
              <a:cs typeface="Arial MT Std Light" charset="0"/>
            </a:endParaRPr>
          </a:p>
          <a:p>
            <a:pPr>
              <a:lnSpc>
                <a:spcPct val="150000"/>
              </a:lnSpc>
            </a:pPr>
            <a:r>
              <a:rPr lang="en-US" sz="1200" dirty="0">
                <a:solidFill>
                  <a:srgbClr val="4348A6"/>
                </a:solidFill>
                <a:latin typeface="DIN Alternate" charset="0"/>
                <a:ea typeface="DIN Alternate" charset="0"/>
                <a:cs typeface="DIN Alternate" charset="0"/>
              </a:rPr>
              <a:t>Will UNSW3+ delay my degree completion?</a:t>
            </a:r>
          </a:p>
          <a:p>
            <a:pPr marL="171450" indent="-171450">
              <a:lnSpc>
                <a:spcPct val="150000"/>
              </a:lnSpc>
              <a:buFont typeface="Arial" charset="0"/>
              <a:buChar char="•"/>
            </a:pPr>
            <a:r>
              <a:rPr lang="en-US" sz="1100" dirty="0">
                <a:latin typeface="Arial MT Std Light" charset="0"/>
                <a:ea typeface="Arial MT Std Light" charset="0"/>
                <a:cs typeface="Arial MT Std Light" charset="0"/>
              </a:rPr>
              <a:t>Depending on number of courses that you need to complete in 2019, degree completion may be delayed by 10 weeks. We will be looking at how courses can be delivered (online/intensive/Summer Term) to ensure that the number of students impacted will be kept to a minimum.</a:t>
            </a:r>
          </a:p>
          <a:p>
            <a:pPr>
              <a:lnSpc>
                <a:spcPct val="150000"/>
              </a:lnSpc>
              <a:buFont typeface="Arial" charset="0"/>
              <a:buChar char="•"/>
            </a:pPr>
            <a:endParaRPr lang="en-US" sz="1100" dirty="0">
              <a:latin typeface="Arial MT Std Light" charset="0"/>
              <a:ea typeface="Arial MT Std Light" charset="0"/>
              <a:cs typeface="Arial MT Std Light" charset="0"/>
            </a:endParaRPr>
          </a:p>
          <a:p>
            <a:pPr>
              <a:lnSpc>
                <a:spcPct val="150000"/>
              </a:lnSpc>
            </a:pPr>
            <a:r>
              <a:rPr lang="en-US" sz="1200" dirty="0">
                <a:solidFill>
                  <a:srgbClr val="4348A6"/>
                </a:solidFill>
                <a:latin typeface="DIN Alternate" charset="0"/>
                <a:ea typeface="DIN Alternate" charset="0"/>
                <a:cs typeface="DIN Alternate" charset="0"/>
              </a:rPr>
              <a:t>How will exams work?</a:t>
            </a:r>
          </a:p>
          <a:p>
            <a:pPr marL="171450" indent="-171450">
              <a:lnSpc>
                <a:spcPct val="150000"/>
              </a:lnSpc>
              <a:buFont typeface="Arial" charset="0"/>
              <a:buChar char="•"/>
            </a:pPr>
            <a:r>
              <a:rPr lang="en-US" sz="1100" dirty="0">
                <a:latin typeface="Arial MT Std Light" charset="0"/>
                <a:ea typeface="Arial MT Std Light" charset="0"/>
                <a:cs typeface="Arial MT Std Light" charset="0"/>
              </a:rPr>
              <a:t>There will be a two-week exam period per term. However, students will be sitting a maximum of three exams, compared to four under the current calendar. Examinations are being reassessed. Faculty academics are looking at types of assessment, marking timeframes, etc.</a:t>
            </a:r>
          </a:p>
          <a:p>
            <a:pPr>
              <a:lnSpc>
                <a:spcPct val="150000"/>
              </a:lnSpc>
              <a:buFont typeface="Arial" charset="0"/>
              <a:buChar char="•"/>
            </a:pPr>
            <a:endParaRPr lang="en-US" sz="1100" dirty="0">
              <a:latin typeface="Arial MT Std Light" charset="0"/>
              <a:ea typeface="Arial MT Std Light" charset="0"/>
              <a:cs typeface="Arial MT Std Light" charset="0"/>
            </a:endParaRPr>
          </a:p>
          <a:p>
            <a:pPr>
              <a:lnSpc>
                <a:spcPct val="150000"/>
              </a:lnSpc>
            </a:pPr>
            <a:endParaRPr lang="en-US" altLang="en-US" sz="1100" dirty="0">
              <a:latin typeface="Arial MT Std Light" charset="0"/>
              <a:ea typeface="Arial MT Std Light" charset="0"/>
              <a:cs typeface="Arial MT Std Light" charset="0"/>
            </a:endParaRPr>
          </a:p>
        </p:txBody>
      </p:sp>
      <p:sp>
        <p:nvSpPr>
          <p:cNvPr id="7" name="object 2"/>
          <p:cNvSpPr/>
          <p:nvPr/>
        </p:nvSpPr>
        <p:spPr>
          <a:xfrm>
            <a:off x="0" y="-671098"/>
            <a:ext cx="878205" cy="1851025"/>
          </a:xfrm>
          <a:custGeom>
            <a:avLst/>
            <a:gdLst/>
            <a:ahLst/>
            <a:cxnLst/>
            <a:rect l="l" t="t" r="r" b="b"/>
            <a:pathLst>
              <a:path w="878205" h="1851025">
                <a:moveTo>
                  <a:pt x="0" y="1850923"/>
                </a:moveTo>
                <a:lnTo>
                  <a:pt x="877697" y="1850923"/>
                </a:lnTo>
                <a:lnTo>
                  <a:pt x="877697" y="0"/>
                </a:lnTo>
              </a:path>
            </a:pathLst>
          </a:custGeom>
          <a:ln w="62611">
            <a:solidFill>
              <a:srgbClr val="FFE600"/>
            </a:solidFill>
          </a:ln>
        </p:spPr>
        <p:txBody>
          <a:bodyPr wrap="square" lIns="0" tIns="0" rIns="0" bIns="0" rtlCol="0"/>
          <a:lstStyle/>
          <a:p>
            <a:endParaRPr/>
          </a:p>
        </p:txBody>
      </p:sp>
      <p:sp>
        <p:nvSpPr>
          <p:cNvPr id="8" name="Title 1"/>
          <p:cNvSpPr txBox="1">
            <a:spLocks/>
          </p:cNvSpPr>
          <p:nvPr/>
        </p:nvSpPr>
        <p:spPr>
          <a:xfrm>
            <a:off x="1139300" y="762000"/>
            <a:ext cx="7318900" cy="492443"/>
          </a:xfrm>
          <a:prstGeom prst="rect">
            <a:avLst/>
          </a:prstGeom>
        </p:spPr>
        <p:txBody>
          <a:bodyPr wrap="square" lIns="0" tIns="0" rIns="0" bIns="0">
            <a:spAutoFit/>
          </a:bodyPr>
          <a:lstStyle>
            <a:lvl1pPr>
              <a:defRPr sz="3500" b="1" i="0">
                <a:solidFill>
                  <a:srgbClr val="061D48"/>
                </a:solidFill>
                <a:latin typeface="DIN Alternate" charset="0"/>
                <a:ea typeface="DIN Alternate" charset="0"/>
                <a:cs typeface="DIN Alternate" charset="0"/>
              </a:defRPr>
            </a:lvl1pPr>
          </a:lstStyle>
          <a:p>
            <a:r>
              <a:rPr lang="en-AU" sz="3200" kern="0" dirty="0"/>
              <a:t>FREQUENTLY ASKED QUESTIONS</a:t>
            </a:r>
          </a:p>
        </p:txBody>
      </p:sp>
      <p:sp>
        <p:nvSpPr>
          <p:cNvPr id="10" name="Holder 4"/>
          <p:cNvSpPr>
            <a:spLocks noGrp="1"/>
          </p:cNvSpPr>
          <p:nvPr>
            <p:ph type="ftr" sz="quarter" idx="5"/>
          </p:nvPr>
        </p:nvSpPr>
        <p:spPr>
          <a:xfrm>
            <a:off x="8473275" y="6173323"/>
            <a:ext cx="317500" cy="133350"/>
          </a:xfrm>
          <a:prstGeom prst="rect">
            <a:avLst/>
          </a:prstGeom>
        </p:spPr>
        <p:txBody>
          <a:bodyPr wrap="square" lIns="0" tIns="0" rIns="0" bIns="0">
            <a:spAutoFit/>
          </a:bodyPr>
          <a:lstStyle>
            <a:lvl1pPr>
              <a:defRPr sz="850" b="0" i="0">
                <a:solidFill>
                  <a:srgbClr val="444A9C"/>
                </a:solidFill>
                <a:latin typeface="Optima"/>
                <a:cs typeface="Optima"/>
              </a:defRPr>
            </a:lvl1pPr>
          </a:lstStyle>
          <a:p>
            <a:pPr marL="12700">
              <a:lnSpc>
                <a:spcPts val="925"/>
              </a:lnSpc>
            </a:pPr>
            <a:r>
              <a:rPr spc="-125" dirty="0"/>
              <a:t>U</a:t>
            </a:r>
            <a:r>
              <a:rPr spc="-75" dirty="0"/>
              <a:t>N</a:t>
            </a:r>
            <a:r>
              <a:rPr spc="-60" dirty="0"/>
              <a:t>SW</a:t>
            </a:r>
          </a:p>
        </p:txBody>
      </p:sp>
    </p:spTree>
    <p:extLst>
      <p:ext uri="{BB962C8B-B14F-4D97-AF65-F5344CB8AC3E}">
        <p14:creationId xmlns:p14="http://schemas.microsoft.com/office/powerpoint/2010/main" val="1863935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3"/>
          <p:cNvSpPr>
            <a:spLocks noGrp="1"/>
          </p:cNvSpPr>
          <p:nvPr>
            <p:ph type="body" idx="4294967295"/>
          </p:nvPr>
        </p:nvSpPr>
        <p:spPr>
          <a:xfrm>
            <a:off x="1168870" y="1524000"/>
            <a:ext cx="6096000" cy="4606925"/>
          </a:xfrm>
          <a:prstGeom prst="rect">
            <a:avLst/>
          </a:prstGeom>
        </p:spPr>
        <p:txBody>
          <a:bodyPr>
            <a:noAutofit/>
          </a:bodyPr>
          <a:lstStyle/>
          <a:p>
            <a:pPr>
              <a:lnSpc>
                <a:spcPct val="150000"/>
              </a:lnSpc>
            </a:pPr>
            <a:r>
              <a:rPr lang="en-US" sz="1200" b="1" dirty="0">
                <a:solidFill>
                  <a:srgbClr val="4348A6"/>
                </a:solidFill>
                <a:latin typeface="DIN Alternate" charset="0"/>
                <a:ea typeface="DIN Alternate" charset="0"/>
                <a:cs typeface="DIN Alternate" charset="0"/>
              </a:rPr>
              <a:t>Will my fees increase?</a:t>
            </a:r>
          </a:p>
          <a:p>
            <a:pPr marL="171450" indent="-171450">
              <a:lnSpc>
                <a:spcPct val="150000"/>
              </a:lnSpc>
              <a:buFont typeface="Arial" charset="0"/>
              <a:buChar char="•"/>
            </a:pPr>
            <a:r>
              <a:rPr lang="en-US" sz="1100" dirty="0">
                <a:latin typeface="Arial MT Std Light" charset="0"/>
                <a:ea typeface="Arial MT Std Light" charset="0"/>
                <a:cs typeface="Arial MT Std Light" charset="0"/>
              </a:rPr>
              <a:t>Course fees will not change due to UNSW3+.</a:t>
            </a:r>
          </a:p>
          <a:p>
            <a:pPr marL="171450" indent="-171450">
              <a:lnSpc>
                <a:spcPct val="150000"/>
              </a:lnSpc>
              <a:buFont typeface="Arial" charset="0"/>
              <a:buChar char="•"/>
            </a:pPr>
            <a:endParaRPr lang="en-US" sz="1100" dirty="0">
              <a:latin typeface="Arial MT Std Light" charset="0"/>
              <a:ea typeface="Arial MT Std Light" charset="0"/>
              <a:cs typeface="Arial MT Std Light" charset="0"/>
            </a:endParaRPr>
          </a:p>
          <a:p>
            <a:pPr>
              <a:lnSpc>
                <a:spcPct val="150000"/>
              </a:lnSpc>
            </a:pPr>
            <a:r>
              <a:rPr lang="en-US" sz="1200" b="1" dirty="0">
                <a:solidFill>
                  <a:srgbClr val="4348A6"/>
                </a:solidFill>
                <a:latin typeface="DIN Alternate" charset="0"/>
                <a:ea typeface="DIN Alternate" charset="0"/>
                <a:cs typeface="DIN Alternate" charset="0"/>
              </a:rPr>
              <a:t>Are my internship opportunities affected because of the shorter Summer? </a:t>
            </a:r>
          </a:p>
          <a:p>
            <a:pPr marL="171450" indent="-171450">
              <a:lnSpc>
                <a:spcPct val="150000"/>
              </a:lnSpc>
              <a:buFont typeface="Arial" charset="0"/>
              <a:buChar char="•"/>
            </a:pPr>
            <a:r>
              <a:rPr lang="en-US" sz="1100" dirty="0">
                <a:latin typeface="Arial MT Std Light" charset="0"/>
                <a:ea typeface="Arial MT Std Light" charset="0"/>
                <a:cs typeface="Arial MT Std Light" charset="0"/>
              </a:rPr>
              <a:t>Students who choose to take up to nine courses per year will create space in their degree to use a term for an internship without delaying graduation. Students would complete a preparatory course, short intensive course or online course during this term and hence be able to retain their student benefits.</a:t>
            </a:r>
          </a:p>
          <a:p>
            <a:pPr marL="171450" indent="-171450">
              <a:lnSpc>
                <a:spcPct val="150000"/>
              </a:lnSpc>
              <a:buFont typeface="Arial" charset="0"/>
              <a:buChar char="•"/>
            </a:pPr>
            <a:r>
              <a:rPr lang="en-US" sz="1100" dirty="0">
                <a:latin typeface="Arial MT Std Light" charset="0"/>
                <a:ea typeface="Arial MT Std Light" charset="0"/>
                <a:cs typeface="Arial MT Std Light" charset="0"/>
              </a:rPr>
              <a:t>Students taking an internship during Term 1, Term 2 or Term 3 will face less competition for internship places against other Australian university students who don’t have the flexibility to take an internship outside of summer.</a:t>
            </a:r>
          </a:p>
          <a:p>
            <a:pPr marL="171450" indent="-171450">
              <a:lnSpc>
                <a:spcPct val="150000"/>
              </a:lnSpc>
              <a:buFont typeface="Arial" charset="0"/>
              <a:buChar char="•"/>
            </a:pPr>
            <a:r>
              <a:rPr lang="en-US" sz="1100" dirty="0">
                <a:latin typeface="Arial MT Std Light" charset="0"/>
                <a:ea typeface="Arial MT Std Light" charset="0"/>
                <a:cs typeface="Arial MT Std Light" charset="0"/>
              </a:rPr>
              <a:t>Part of our two year rollout is to talk with employers about having internships at other times of the year, i.e. not over Christmas when Australian based business are very quiet for a month. Initial discussions have been very positive.</a:t>
            </a:r>
          </a:p>
        </p:txBody>
      </p:sp>
      <p:sp>
        <p:nvSpPr>
          <p:cNvPr id="7" name="object 2"/>
          <p:cNvSpPr/>
          <p:nvPr/>
        </p:nvSpPr>
        <p:spPr>
          <a:xfrm>
            <a:off x="0" y="-671098"/>
            <a:ext cx="878205" cy="1851025"/>
          </a:xfrm>
          <a:custGeom>
            <a:avLst/>
            <a:gdLst/>
            <a:ahLst/>
            <a:cxnLst/>
            <a:rect l="l" t="t" r="r" b="b"/>
            <a:pathLst>
              <a:path w="878205" h="1851025">
                <a:moveTo>
                  <a:pt x="0" y="1850923"/>
                </a:moveTo>
                <a:lnTo>
                  <a:pt x="877697" y="1850923"/>
                </a:lnTo>
                <a:lnTo>
                  <a:pt x="877697" y="0"/>
                </a:lnTo>
              </a:path>
            </a:pathLst>
          </a:custGeom>
          <a:ln w="62611">
            <a:solidFill>
              <a:srgbClr val="FFE600"/>
            </a:solidFill>
          </a:ln>
        </p:spPr>
        <p:txBody>
          <a:bodyPr wrap="square" lIns="0" tIns="0" rIns="0" bIns="0" rtlCol="0"/>
          <a:lstStyle/>
          <a:p>
            <a:endParaRPr/>
          </a:p>
        </p:txBody>
      </p:sp>
      <p:sp>
        <p:nvSpPr>
          <p:cNvPr id="8" name="Holder 4"/>
          <p:cNvSpPr>
            <a:spLocks noGrp="1"/>
          </p:cNvSpPr>
          <p:nvPr>
            <p:ph type="ftr" sz="quarter" idx="5"/>
          </p:nvPr>
        </p:nvSpPr>
        <p:spPr>
          <a:xfrm>
            <a:off x="8473275" y="6173323"/>
            <a:ext cx="317500" cy="133350"/>
          </a:xfrm>
          <a:prstGeom prst="rect">
            <a:avLst/>
          </a:prstGeom>
        </p:spPr>
        <p:txBody>
          <a:bodyPr wrap="square" lIns="0" tIns="0" rIns="0" bIns="0">
            <a:spAutoFit/>
          </a:bodyPr>
          <a:lstStyle>
            <a:lvl1pPr>
              <a:defRPr sz="850" b="0" i="0">
                <a:solidFill>
                  <a:srgbClr val="444A9C"/>
                </a:solidFill>
                <a:latin typeface="Optima"/>
                <a:cs typeface="Optima"/>
              </a:defRPr>
            </a:lvl1pPr>
          </a:lstStyle>
          <a:p>
            <a:pPr marL="12700">
              <a:lnSpc>
                <a:spcPts val="925"/>
              </a:lnSpc>
            </a:pPr>
            <a:r>
              <a:rPr spc="-125" dirty="0"/>
              <a:t>U</a:t>
            </a:r>
            <a:r>
              <a:rPr spc="-75" dirty="0"/>
              <a:t>N</a:t>
            </a:r>
            <a:r>
              <a:rPr spc="-60" dirty="0"/>
              <a:t>SW</a:t>
            </a:r>
          </a:p>
        </p:txBody>
      </p:sp>
    </p:spTree>
    <p:extLst>
      <p:ext uri="{BB962C8B-B14F-4D97-AF65-F5344CB8AC3E}">
        <p14:creationId xmlns:p14="http://schemas.microsoft.com/office/powerpoint/2010/main" val="706794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3"/>
          <p:cNvSpPr>
            <a:spLocks noGrp="1"/>
          </p:cNvSpPr>
          <p:nvPr>
            <p:ph type="body" idx="4294967295"/>
          </p:nvPr>
        </p:nvSpPr>
        <p:spPr>
          <a:xfrm>
            <a:off x="1166596" y="1524000"/>
            <a:ext cx="6096000" cy="4606925"/>
          </a:xfrm>
          <a:prstGeom prst="rect">
            <a:avLst/>
          </a:prstGeom>
        </p:spPr>
        <p:txBody>
          <a:bodyPr>
            <a:noAutofit/>
          </a:bodyPr>
          <a:lstStyle/>
          <a:p>
            <a:r>
              <a:rPr lang="en-US" sz="1200" dirty="0">
                <a:solidFill>
                  <a:srgbClr val="4348A6"/>
                </a:solidFill>
                <a:latin typeface="DIN Alternate" charset="0"/>
                <a:ea typeface="DIN Alternate" charset="0"/>
                <a:cs typeface="DIN Alternate" charset="0"/>
              </a:rPr>
              <a:t>Am I going to feel more stressed under the new calendar?</a:t>
            </a:r>
          </a:p>
          <a:p>
            <a:pPr marL="171450" indent="-171450">
              <a:lnSpc>
                <a:spcPct val="150000"/>
              </a:lnSpc>
              <a:buFont typeface="Arial" charset="0"/>
              <a:buChar char="•"/>
            </a:pPr>
            <a:r>
              <a:rPr lang="en-US" sz="1100" dirty="0">
                <a:latin typeface="Arial MT Std Light" charset="0"/>
                <a:ea typeface="Arial MT Std Light" charset="0"/>
                <a:cs typeface="Arial MT Std Light" charset="0"/>
              </a:rPr>
              <a:t>Courses will be adjusted to fit 10 week terms, with a similar number of contact hours for each course over the term as there is currently. However with a maximum of three courses to study each term instead of four, students will have more time to devote to each course, improving the depth of understanding and learning.</a:t>
            </a:r>
          </a:p>
          <a:p>
            <a:pPr marL="171450" indent="-171450">
              <a:lnSpc>
                <a:spcPct val="150000"/>
              </a:lnSpc>
              <a:buFont typeface="Arial" charset="0"/>
              <a:buChar char="•"/>
            </a:pPr>
            <a:r>
              <a:rPr lang="en-US" sz="1100" dirty="0">
                <a:latin typeface="Arial MT Std Light" charset="0"/>
                <a:ea typeface="Arial MT Std Light" charset="0"/>
                <a:cs typeface="Arial MT Std Light" charset="0"/>
              </a:rPr>
              <a:t>The new calendar will give students the flexibility to spread their study load over more of the year and the opportunity to achieve a better study/life balance.</a:t>
            </a:r>
          </a:p>
          <a:p>
            <a:pPr marL="171450" indent="-171450">
              <a:lnSpc>
                <a:spcPct val="150000"/>
              </a:lnSpc>
              <a:buFont typeface="Arial" charset="0"/>
              <a:buChar char="•"/>
            </a:pPr>
            <a:endParaRPr lang="en-US" sz="1100" dirty="0">
              <a:latin typeface="Arial MT Std Light" charset="0"/>
              <a:ea typeface="Arial MT Std Light" charset="0"/>
              <a:cs typeface="Arial MT Std Light" charset="0"/>
            </a:endParaRPr>
          </a:p>
          <a:p>
            <a:r>
              <a:rPr lang="en-US" sz="1200" dirty="0">
                <a:solidFill>
                  <a:srgbClr val="4348A6"/>
                </a:solidFill>
                <a:latin typeface="DIN Alternate" charset="0"/>
                <a:ea typeface="DIN Alternate" charset="0"/>
                <a:cs typeface="DIN Alternate" charset="0"/>
              </a:rPr>
              <a:t>I have already started my degree. How will the new calendar affect me?</a:t>
            </a:r>
          </a:p>
          <a:p>
            <a:pPr marL="285750" indent="-285750">
              <a:lnSpc>
                <a:spcPct val="150000"/>
              </a:lnSpc>
              <a:buFont typeface="Arial" charset="0"/>
              <a:buChar char="•"/>
            </a:pPr>
            <a:r>
              <a:rPr lang="en-US" sz="1100" dirty="0">
                <a:latin typeface="Arial MT Std Light" charset="0"/>
                <a:ea typeface="Arial MT Std Light" charset="0"/>
                <a:cs typeface="Arial MT Std Light" charset="0"/>
              </a:rPr>
              <a:t>For current students who will still be studying into 2019, transition plans will be provided before 2018 enrolment.</a:t>
            </a:r>
          </a:p>
          <a:p>
            <a:pPr>
              <a:buFont typeface="Arial" charset="0"/>
              <a:buChar char="•"/>
            </a:pPr>
            <a:endParaRPr lang="en-US" sz="1100" dirty="0">
              <a:latin typeface="Arial MT Std Light" charset="0"/>
              <a:ea typeface="Arial MT Std Light" charset="0"/>
              <a:cs typeface="Arial MT Std Light" charset="0"/>
            </a:endParaRPr>
          </a:p>
        </p:txBody>
      </p:sp>
      <p:sp>
        <p:nvSpPr>
          <p:cNvPr id="7" name="object 2"/>
          <p:cNvSpPr/>
          <p:nvPr/>
        </p:nvSpPr>
        <p:spPr>
          <a:xfrm>
            <a:off x="0" y="-671098"/>
            <a:ext cx="878205" cy="1851025"/>
          </a:xfrm>
          <a:custGeom>
            <a:avLst/>
            <a:gdLst/>
            <a:ahLst/>
            <a:cxnLst/>
            <a:rect l="l" t="t" r="r" b="b"/>
            <a:pathLst>
              <a:path w="878205" h="1851025">
                <a:moveTo>
                  <a:pt x="0" y="1850923"/>
                </a:moveTo>
                <a:lnTo>
                  <a:pt x="877697" y="1850923"/>
                </a:lnTo>
                <a:lnTo>
                  <a:pt x="877697" y="0"/>
                </a:lnTo>
              </a:path>
            </a:pathLst>
          </a:custGeom>
          <a:ln w="62611">
            <a:solidFill>
              <a:srgbClr val="FFE600"/>
            </a:solidFill>
          </a:ln>
        </p:spPr>
        <p:txBody>
          <a:bodyPr wrap="square" lIns="0" tIns="0" rIns="0" bIns="0" rtlCol="0"/>
          <a:lstStyle/>
          <a:p>
            <a:endParaRPr/>
          </a:p>
        </p:txBody>
      </p:sp>
      <p:sp>
        <p:nvSpPr>
          <p:cNvPr id="10" name="Holder 4"/>
          <p:cNvSpPr>
            <a:spLocks noGrp="1"/>
          </p:cNvSpPr>
          <p:nvPr>
            <p:ph type="ftr" sz="quarter" idx="5"/>
          </p:nvPr>
        </p:nvSpPr>
        <p:spPr>
          <a:xfrm>
            <a:off x="8473275" y="6173323"/>
            <a:ext cx="317500" cy="133350"/>
          </a:xfrm>
          <a:prstGeom prst="rect">
            <a:avLst/>
          </a:prstGeom>
        </p:spPr>
        <p:txBody>
          <a:bodyPr wrap="square" lIns="0" tIns="0" rIns="0" bIns="0">
            <a:spAutoFit/>
          </a:bodyPr>
          <a:lstStyle>
            <a:lvl1pPr>
              <a:defRPr sz="850" b="0" i="0">
                <a:solidFill>
                  <a:srgbClr val="444A9C"/>
                </a:solidFill>
                <a:latin typeface="Optima"/>
                <a:cs typeface="Optima"/>
              </a:defRPr>
            </a:lvl1pPr>
          </a:lstStyle>
          <a:p>
            <a:pPr marL="12700">
              <a:lnSpc>
                <a:spcPts val="925"/>
              </a:lnSpc>
            </a:pPr>
            <a:r>
              <a:rPr spc="-125" dirty="0"/>
              <a:t>U</a:t>
            </a:r>
            <a:r>
              <a:rPr spc="-75" dirty="0"/>
              <a:t>N</a:t>
            </a:r>
            <a:r>
              <a:rPr spc="-60" dirty="0"/>
              <a:t>SW</a:t>
            </a:r>
          </a:p>
        </p:txBody>
      </p:sp>
    </p:spTree>
    <p:extLst>
      <p:ext uri="{BB962C8B-B14F-4D97-AF65-F5344CB8AC3E}">
        <p14:creationId xmlns:p14="http://schemas.microsoft.com/office/powerpoint/2010/main" val="551419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k object 17"/>
          <p:cNvSpPr/>
          <p:nvPr/>
        </p:nvSpPr>
        <p:spPr>
          <a:xfrm>
            <a:off x="-5687" y="1828800"/>
            <a:ext cx="4185404" cy="5029200"/>
          </a:xfrm>
          <a:custGeom>
            <a:avLst/>
            <a:gdLst/>
            <a:ahLst/>
            <a:cxnLst/>
            <a:rect l="l" t="t" r="r" b="b"/>
            <a:pathLst>
              <a:path w="3007995" h="3614420">
                <a:moveTo>
                  <a:pt x="1392618" y="0"/>
                </a:moveTo>
                <a:lnTo>
                  <a:pt x="0" y="0"/>
                </a:lnTo>
                <a:lnTo>
                  <a:pt x="0" y="262547"/>
                </a:lnTo>
                <a:lnTo>
                  <a:pt x="930236" y="262547"/>
                </a:lnTo>
                <a:lnTo>
                  <a:pt x="0" y="959053"/>
                </a:lnTo>
                <a:lnTo>
                  <a:pt x="0" y="3612642"/>
                </a:lnTo>
                <a:lnTo>
                  <a:pt x="15995" y="3613316"/>
                </a:lnTo>
                <a:lnTo>
                  <a:pt x="32035" y="3613810"/>
                </a:lnTo>
                <a:lnTo>
                  <a:pt x="48123" y="3614113"/>
                </a:lnTo>
                <a:lnTo>
                  <a:pt x="64262" y="3614216"/>
                </a:lnTo>
                <a:lnTo>
                  <a:pt x="112959" y="3613340"/>
                </a:lnTo>
                <a:lnTo>
                  <a:pt x="161215" y="3610732"/>
                </a:lnTo>
                <a:lnTo>
                  <a:pt x="209000" y="3606422"/>
                </a:lnTo>
                <a:lnTo>
                  <a:pt x="256283" y="3600439"/>
                </a:lnTo>
                <a:lnTo>
                  <a:pt x="303035" y="3592815"/>
                </a:lnTo>
                <a:lnTo>
                  <a:pt x="349224" y="3583578"/>
                </a:lnTo>
                <a:lnTo>
                  <a:pt x="394822" y="3572759"/>
                </a:lnTo>
                <a:lnTo>
                  <a:pt x="439799" y="3560388"/>
                </a:lnTo>
                <a:lnTo>
                  <a:pt x="484124" y="3546495"/>
                </a:lnTo>
                <a:lnTo>
                  <a:pt x="527767" y="3531110"/>
                </a:lnTo>
                <a:lnTo>
                  <a:pt x="570698" y="3514264"/>
                </a:lnTo>
                <a:lnTo>
                  <a:pt x="612888" y="3495985"/>
                </a:lnTo>
                <a:lnTo>
                  <a:pt x="654306" y="3476304"/>
                </a:lnTo>
                <a:lnTo>
                  <a:pt x="694923" y="3455251"/>
                </a:lnTo>
                <a:lnTo>
                  <a:pt x="734707" y="3432856"/>
                </a:lnTo>
                <a:lnTo>
                  <a:pt x="773630" y="3409149"/>
                </a:lnTo>
                <a:lnTo>
                  <a:pt x="811661" y="3384160"/>
                </a:lnTo>
                <a:lnTo>
                  <a:pt x="848770" y="3357919"/>
                </a:lnTo>
                <a:lnTo>
                  <a:pt x="884928" y="3330456"/>
                </a:lnTo>
                <a:lnTo>
                  <a:pt x="920104" y="3301801"/>
                </a:lnTo>
                <a:lnTo>
                  <a:pt x="954267" y="3271985"/>
                </a:lnTo>
                <a:lnTo>
                  <a:pt x="987389" y="3241036"/>
                </a:lnTo>
                <a:lnTo>
                  <a:pt x="1019440" y="3208986"/>
                </a:lnTo>
                <a:lnTo>
                  <a:pt x="1050388" y="3175864"/>
                </a:lnTo>
                <a:lnTo>
                  <a:pt x="1080204" y="3141700"/>
                </a:lnTo>
                <a:lnTo>
                  <a:pt x="1108859" y="3106524"/>
                </a:lnTo>
                <a:lnTo>
                  <a:pt x="1136321" y="3070366"/>
                </a:lnTo>
                <a:lnTo>
                  <a:pt x="1162562" y="3033256"/>
                </a:lnTo>
                <a:lnTo>
                  <a:pt x="1187551" y="2995225"/>
                </a:lnTo>
                <a:lnTo>
                  <a:pt x="1211258" y="2956302"/>
                </a:lnTo>
                <a:lnTo>
                  <a:pt x="1233653" y="2916517"/>
                </a:lnTo>
                <a:lnTo>
                  <a:pt x="1254706" y="2875900"/>
                </a:lnTo>
                <a:lnTo>
                  <a:pt x="1274386" y="2834482"/>
                </a:lnTo>
                <a:lnTo>
                  <a:pt x="1292665" y="2792291"/>
                </a:lnTo>
                <a:lnTo>
                  <a:pt x="1309512" y="2749359"/>
                </a:lnTo>
                <a:lnTo>
                  <a:pt x="1324897" y="2705716"/>
                </a:lnTo>
                <a:lnTo>
                  <a:pt x="1338790" y="2661390"/>
                </a:lnTo>
                <a:lnTo>
                  <a:pt x="1351161" y="2616413"/>
                </a:lnTo>
                <a:lnTo>
                  <a:pt x="1361980" y="2570814"/>
                </a:lnTo>
                <a:lnTo>
                  <a:pt x="1371216" y="2524624"/>
                </a:lnTo>
                <a:lnTo>
                  <a:pt x="1378841" y="2477872"/>
                </a:lnTo>
                <a:lnTo>
                  <a:pt x="1384823" y="2430588"/>
                </a:lnTo>
                <a:lnTo>
                  <a:pt x="1389134" y="2382803"/>
                </a:lnTo>
                <a:lnTo>
                  <a:pt x="1391742" y="2334546"/>
                </a:lnTo>
                <a:lnTo>
                  <a:pt x="1392618" y="2285847"/>
                </a:lnTo>
                <a:lnTo>
                  <a:pt x="1391723" y="2236641"/>
                </a:lnTo>
                <a:lnTo>
                  <a:pt x="1389058" y="2187886"/>
                </a:lnTo>
                <a:lnTo>
                  <a:pt x="1384655" y="2139613"/>
                </a:lnTo>
                <a:lnTo>
                  <a:pt x="1378546" y="2091853"/>
                </a:lnTo>
                <a:lnTo>
                  <a:pt x="1370760" y="2044638"/>
                </a:lnTo>
                <a:lnTo>
                  <a:pt x="1361331" y="1997998"/>
                </a:lnTo>
                <a:lnTo>
                  <a:pt x="1350289" y="1951964"/>
                </a:lnTo>
                <a:lnTo>
                  <a:pt x="3007537" y="1951964"/>
                </a:lnTo>
                <a:lnTo>
                  <a:pt x="3007537" y="1689417"/>
                </a:lnTo>
                <a:lnTo>
                  <a:pt x="1251432" y="1689417"/>
                </a:lnTo>
                <a:lnTo>
                  <a:pt x="1228217" y="1645381"/>
                </a:lnTo>
                <a:lnTo>
                  <a:pt x="1203422" y="1602340"/>
                </a:lnTo>
                <a:lnTo>
                  <a:pt x="1177083" y="1560332"/>
                </a:lnTo>
                <a:lnTo>
                  <a:pt x="1149241" y="1519397"/>
                </a:lnTo>
                <a:lnTo>
                  <a:pt x="1119933" y="1479573"/>
                </a:lnTo>
                <a:lnTo>
                  <a:pt x="1089199" y="1440899"/>
                </a:lnTo>
                <a:lnTo>
                  <a:pt x="1057078" y="1403412"/>
                </a:lnTo>
                <a:lnTo>
                  <a:pt x="1023607" y="1367153"/>
                </a:lnTo>
                <a:lnTo>
                  <a:pt x="988825" y="1332160"/>
                </a:lnTo>
                <a:lnTo>
                  <a:pt x="952772" y="1298471"/>
                </a:lnTo>
                <a:lnTo>
                  <a:pt x="915486" y="1266124"/>
                </a:lnTo>
                <a:lnTo>
                  <a:pt x="877005" y="1235160"/>
                </a:lnTo>
                <a:lnTo>
                  <a:pt x="837369" y="1205615"/>
                </a:lnTo>
                <a:lnTo>
                  <a:pt x="796616" y="1177530"/>
                </a:lnTo>
                <a:lnTo>
                  <a:pt x="754784" y="1150943"/>
                </a:lnTo>
                <a:lnTo>
                  <a:pt x="711913" y="1125891"/>
                </a:lnTo>
                <a:lnTo>
                  <a:pt x="668040" y="1102415"/>
                </a:lnTo>
                <a:lnTo>
                  <a:pt x="623206" y="1080552"/>
                </a:lnTo>
                <a:lnTo>
                  <a:pt x="577447" y="1060342"/>
                </a:lnTo>
                <a:lnTo>
                  <a:pt x="530804" y="1041823"/>
                </a:lnTo>
                <a:lnTo>
                  <a:pt x="483315" y="1025033"/>
                </a:lnTo>
                <a:lnTo>
                  <a:pt x="435018" y="1010011"/>
                </a:lnTo>
                <a:lnTo>
                  <a:pt x="385952" y="996797"/>
                </a:lnTo>
                <a:lnTo>
                  <a:pt x="1392618" y="262547"/>
                </a:lnTo>
                <a:lnTo>
                  <a:pt x="1392618" y="0"/>
                </a:lnTo>
                <a:close/>
              </a:path>
              <a:path w="3007995" h="3614420">
                <a:moveTo>
                  <a:pt x="2228621" y="1951964"/>
                </a:moveTo>
                <a:lnTo>
                  <a:pt x="1966074" y="1951964"/>
                </a:lnTo>
                <a:lnTo>
                  <a:pt x="1966074" y="2699486"/>
                </a:lnTo>
                <a:lnTo>
                  <a:pt x="2228621" y="2699486"/>
                </a:lnTo>
                <a:lnTo>
                  <a:pt x="2228621" y="1951964"/>
                </a:lnTo>
                <a:close/>
              </a:path>
              <a:path w="3007995" h="3614420">
                <a:moveTo>
                  <a:pt x="2228621" y="957491"/>
                </a:moveTo>
                <a:lnTo>
                  <a:pt x="1966074" y="957491"/>
                </a:lnTo>
                <a:lnTo>
                  <a:pt x="1966074" y="1689417"/>
                </a:lnTo>
                <a:lnTo>
                  <a:pt x="2228621" y="1689417"/>
                </a:lnTo>
                <a:lnTo>
                  <a:pt x="2228621" y="957491"/>
                </a:lnTo>
                <a:close/>
              </a:path>
            </a:pathLst>
          </a:custGeom>
          <a:solidFill>
            <a:srgbClr val="444A9C">
              <a:alpha val="42000"/>
            </a:srgbClr>
          </a:solidFill>
        </p:spPr>
        <p:txBody>
          <a:bodyPr wrap="square" lIns="0" tIns="0" rIns="0" bIns="0" rtlCol="0"/>
          <a:lstStyle/>
          <a:p>
            <a:endParaRPr/>
          </a:p>
        </p:txBody>
      </p:sp>
      <p:sp>
        <p:nvSpPr>
          <p:cNvPr id="8" name="Text Placeholder 3"/>
          <p:cNvSpPr txBox="1">
            <a:spLocks/>
          </p:cNvSpPr>
          <p:nvPr/>
        </p:nvSpPr>
        <p:spPr>
          <a:xfrm>
            <a:off x="1563950" y="1771650"/>
            <a:ext cx="6096000" cy="1143000"/>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en-US" altLang="en-US" sz="1200" kern="0" dirty="0">
                <a:solidFill>
                  <a:schemeClr val="bg1"/>
                </a:solidFill>
                <a:latin typeface="Arial MT Std Light" charset="0"/>
                <a:ea typeface="Arial MT Std Light" charset="0"/>
                <a:cs typeface="Arial MT Std Light" charset="0"/>
              </a:rPr>
              <a:t>UNSW understands that changes to the academic calendar can pose challenges for our partners. We highly value our partnerships across the globe and remain committed to working with you to mitigate any potential issues as well as identify new opportunities for engagement. We encourage an ongoing dialogue and welcome feedback at any time.</a:t>
            </a:r>
          </a:p>
        </p:txBody>
      </p:sp>
      <p:sp>
        <p:nvSpPr>
          <p:cNvPr id="6" name="Title 1"/>
          <p:cNvSpPr txBox="1">
            <a:spLocks/>
          </p:cNvSpPr>
          <p:nvPr/>
        </p:nvSpPr>
        <p:spPr>
          <a:xfrm>
            <a:off x="1527556" y="3276600"/>
            <a:ext cx="2511044" cy="1354217"/>
          </a:xfrm>
          <a:prstGeom prst="rect">
            <a:avLst/>
          </a:prstGeom>
        </p:spPr>
        <p:txBody>
          <a:bodyPr wrap="square" lIns="0" tIns="0" rIns="0" bIns="0">
            <a:spAutoFit/>
          </a:bodyPr>
          <a:lstStyle>
            <a:lvl1pPr>
              <a:defRPr sz="3500" b="1" i="0">
                <a:solidFill>
                  <a:srgbClr val="061D48"/>
                </a:solidFill>
                <a:latin typeface="DIN Alternate" charset="0"/>
                <a:ea typeface="DIN Alternate" charset="0"/>
                <a:cs typeface="DIN Alternate" charset="0"/>
              </a:defRPr>
            </a:lvl1pPr>
          </a:lstStyle>
          <a:p>
            <a:r>
              <a:rPr lang="en-AU" sz="4400" kern="0" dirty="0">
                <a:solidFill>
                  <a:srgbClr val="FFE600"/>
                </a:solidFill>
              </a:rPr>
              <a:t>THANK </a:t>
            </a:r>
          </a:p>
          <a:p>
            <a:r>
              <a:rPr lang="en-AU" sz="4400" kern="0" dirty="0">
                <a:solidFill>
                  <a:srgbClr val="FFE600"/>
                </a:solidFill>
              </a:rPr>
              <a:t>YOU!</a:t>
            </a:r>
            <a:endParaRPr lang="en-AU" sz="3200" kern="0" dirty="0">
              <a:solidFill>
                <a:srgbClr val="FFE600"/>
              </a:solidFill>
            </a:endParaRPr>
          </a:p>
        </p:txBody>
      </p:sp>
    </p:spTree>
    <p:extLst>
      <p:ext uri="{BB962C8B-B14F-4D97-AF65-F5344CB8AC3E}">
        <p14:creationId xmlns:p14="http://schemas.microsoft.com/office/powerpoint/2010/main" val="69929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 y="30480"/>
            <a:ext cx="7467600" cy="1249716"/>
          </a:xfrm>
          <a:custGeom>
            <a:avLst/>
            <a:gdLst/>
            <a:ahLst/>
            <a:cxnLst/>
            <a:rect l="l" t="t" r="r" b="b"/>
            <a:pathLst>
              <a:path w="599440" h="1101090">
                <a:moveTo>
                  <a:pt x="0" y="1100645"/>
                </a:moveTo>
                <a:lnTo>
                  <a:pt x="598995" y="1100645"/>
                </a:lnTo>
                <a:lnTo>
                  <a:pt x="598995" y="0"/>
                </a:lnTo>
              </a:path>
            </a:pathLst>
          </a:custGeom>
          <a:ln w="50800">
            <a:solidFill>
              <a:srgbClr val="FFE600"/>
            </a:solidFill>
          </a:ln>
        </p:spPr>
        <p:txBody>
          <a:bodyPr wrap="square" lIns="0" tIns="0" rIns="0" bIns="0" rtlCol="0"/>
          <a:lstStyle/>
          <a:p>
            <a:endParaRPr/>
          </a:p>
        </p:txBody>
      </p:sp>
      <p:sp>
        <p:nvSpPr>
          <p:cNvPr id="3" name="object 3"/>
          <p:cNvSpPr txBox="1">
            <a:spLocks noGrp="1"/>
          </p:cNvSpPr>
          <p:nvPr>
            <p:ph type="title"/>
          </p:nvPr>
        </p:nvSpPr>
        <p:spPr>
          <a:xfrm>
            <a:off x="707299" y="404559"/>
            <a:ext cx="6357620" cy="762000"/>
          </a:xfrm>
          <a:prstGeom prst="rect">
            <a:avLst/>
          </a:prstGeom>
        </p:spPr>
        <p:txBody>
          <a:bodyPr vert="horz" wrap="square" lIns="0" tIns="0" rIns="0" bIns="0" rtlCol="0">
            <a:spAutoFit/>
          </a:bodyPr>
          <a:lstStyle/>
          <a:p>
            <a:pPr marL="12700" marR="5080">
              <a:lnSpc>
                <a:spcPct val="100000"/>
              </a:lnSpc>
            </a:pPr>
            <a:r>
              <a:rPr sz="2500" dirty="0">
                <a:latin typeface="Arial MT Std"/>
              </a:rPr>
              <a:t>UNSW has an ambitious 10 year strategic vision  built around </a:t>
            </a:r>
            <a:r>
              <a:rPr sz="2500" dirty="0">
                <a:solidFill>
                  <a:srgbClr val="4448A6"/>
                </a:solidFill>
                <a:latin typeface="Arial MT Std"/>
              </a:rPr>
              <a:t>three key priorities</a:t>
            </a:r>
            <a:endParaRPr sz="2500" dirty="0">
              <a:latin typeface="Arial MT Std"/>
            </a:endParaRPr>
          </a:p>
        </p:txBody>
      </p:sp>
      <p:sp>
        <p:nvSpPr>
          <p:cNvPr id="4" name="object 4"/>
          <p:cNvSpPr/>
          <p:nvPr/>
        </p:nvSpPr>
        <p:spPr>
          <a:xfrm>
            <a:off x="3102355" y="2220988"/>
            <a:ext cx="2939415" cy="1015365"/>
          </a:xfrm>
          <a:custGeom>
            <a:avLst/>
            <a:gdLst/>
            <a:ahLst/>
            <a:cxnLst/>
            <a:rect l="l" t="t" r="r" b="b"/>
            <a:pathLst>
              <a:path w="2939415" h="1015364">
                <a:moveTo>
                  <a:pt x="0" y="1015326"/>
                </a:moveTo>
                <a:lnTo>
                  <a:pt x="2939300" y="1015326"/>
                </a:lnTo>
                <a:lnTo>
                  <a:pt x="2939300" y="0"/>
                </a:lnTo>
                <a:lnTo>
                  <a:pt x="0" y="0"/>
                </a:lnTo>
                <a:lnTo>
                  <a:pt x="0" y="1015326"/>
                </a:lnTo>
                <a:close/>
              </a:path>
            </a:pathLst>
          </a:custGeom>
          <a:ln w="25399">
            <a:solidFill>
              <a:srgbClr val="FFE600"/>
            </a:solidFill>
          </a:ln>
        </p:spPr>
        <p:txBody>
          <a:bodyPr wrap="square" lIns="0" tIns="0" rIns="0" bIns="0" rtlCol="0"/>
          <a:lstStyle/>
          <a:p>
            <a:endParaRPr/>
          </a:p>
        </p:txBody>
      </p:sp>
      <p:sp>
        <p:nvSpPr>
          <p:cNvPr id="5" name="object 5"/>
          <p:cNvSpPr/>
          <p:nvPr/>
        </p:nvSpPr>
        <p:spPr>
          <a:xfrm>
            <a:off x="3083305" y="1743924"/>
            <a:ext cx="2958465" cy="471805"/>
          </a:xfrm>
          <a:custGeom>
            <a:avLst/>
            <a:gdLst/>
            <a:ahLst/>
            <a:cxnLst/>
            <a:rect l="l" t="t" r="r" b="b"/>
            <a:pathLst>
              <a:path w="2958465" h="471805">
                <a:moveTo>
                  <a:pt x="0" y="471677"/>
                </a:moveTo>
                <a:lnTo>
                  <a:pt x="2958350" y="471677"/>
                </a:lnTo>
                <a:lnTo>
                  <a:pt x="2958350" y="0"/>
                </a:lnTo>
                <a:lnTo>
                  <a:pt x="0" y="0"/>
                </a:lnTo>
                <a:lnTo>
                  <a:pt x="0" y="471677"/>
                </a:lnTo>
                <a:close/>
              </a:path>
            </a:pathLst>
          </a:custGeom>
          <a:solidFill>
            <a:srgbClr val="FFE600"/>
          </a:solidFill>
        </p:spPr>
        <p:txBody>
          <a:bodyPr wrap="square" lIns="0" tIns="0" rIns="0" bIns="0" rtlCol="0"/>
          <a:lstStyle/>
          <a:p>
            <a:endParaRPr/>
          </a:p>
        </p:txBody>
      </p:sp>
      <p:sp>
        <p:nvSpPr>
          <p:cNvPr id="6" name="object 6"/>
          <p:cNvSpPr txBox="1"/>
          <p:nvPr/>
        </p:nvSpPr>
        <p:spPr>
          <a:xfrm>
            <a:off x="707300" y="1359599"/>
            <a:ext cx="1942596" cy="769441"/>
          </a:xfrm>
          <a:prstGeom prst="rect">
            <a:avLst/>
          </a:prstGeom>
        </p:spPr>
        <p:txBody>
          <a:bodyPr vert="horz" wrap="square" lIns="0" tIns="0" rIns="0" bIns="0" rtlCol="0">
            <a:spAutoFit/>
          </a:bodyPr>
          <a:lstStyle/>
          <a:p>
            <a:pPr marL="12700">
              <a:lnSpc>
                <a:spcPct val="100000"/>
              </a:lnSpc>
            </a:pPr>
            <a:r>
              <a:rPr sz="1100" dirty="0">
                <a:solidFill>
                  <a:srgbClr val="231F20"/>
                </a:solidFill>
                <a:latin typeface="Arial MT Std"/>
                <a:cs typeface="Helvetica Neue Light"/>
              </a:rPr>
              <a:t>Strategic Vision and</a:t>
            </a:r>
            <a:r>
              <a:rPr sz="1100" spc="-95" dirty="0">
                <a:solidFill>
                  <a:srgbClr val="231F20"/>
                </a:solidFill>
                <a:latin typeface="Arial MT Std"/>
                <a:cs typeface="Helvetica Neue Light"/>
              </a:rPr>
              <a:t> </a:t>
            </a:r>
            <a:r>
              <a:rPr sz="1100" dirty="0">
                <a:solidFill>
                  <a:srgbClr val="231F20"/>
                </a:solidFill>
                <a:latin typeface="Arial MT Std"/>
                <a:cs typeface="Helvetica Neue Light"/>
              </a:rPr>
              <a:t>Priorities</a:t>
            </a:r>
            <a:endParaRPr sz="1100" dirty="0">
              <a:latin typeface="Arial MT Std"/>
              <a:cs typeface="Helvetica Neue Light"/>
            </a:endParaRPr>
          </a:p>
          <a:p>
            <a:pPr>
              <a:lnSpc>
                <a:spcPct val="100000"/>
              </a:lnSpc>
            </a:pPr>
            <a:endParaRPr sz="1100" dirty="0">
              <a:latin typeface="Times New Roman"/>
              <a:cs typeface="Times New Roman"/>
            </a:endParaRPr>
          </a:p>
          <a:p>
            <a:pPr>
              <a:lnSpc>
                <a:spcPct val="100000"/>
              </a:lnSpc>
              <a:spcBef>
                <a:spcPts val="45"/>
              </a:spcBef>
            </a:pPr>
            <a:endParaRPr sz="1150" dirty="0">
              <a:latin typeface="Times New Roman"/>
              <a:cs typeface="Times New Roman"/>
            </a:endParaRPr>
          </a:p>
          <a:p>
            <a:pPr>
              <a:lnSpc>
                <a:spcPct val="100000"/>
              </a:lnSpc>
              <a:spcBef>
                <a:spcPts val="5"/>
              </a:spcBef>
            </a:pPr>
            <a:endParaRPr sz="1650" dirty="0">
              <a:latin typeface="Times New Roman"/>
              <a:cs typeface="Times New Roman"/>
            </a:endParaRPr>
          </a:p>
        </p:txBody>
      </p:sp>
      <p:sp>
        <p:nvSpPr>
          <p:cNvPr id="7" name="object 7"/>
          <p:cNvSpPr txBox="1"/>
          <p:nvPr/>
        </p:nvSpPr>
        <p:spPr>
          <a:xfrm>
            <a:off x="831992" y="4479589"/>
            <a:ext cx="2011045" cy="1362075"/>
          </a:xfrm>
          <a:prstGeom prst="rect">
            <a:avLst/>
          </a:prstGeom>
        </p:spPr>
        <p:txBody>
          <a:bodyPr vert="horz" wrap="square" lIns="0" tIns="0" rIns="0" bIns="0" rtlCol="0">
            <a:spAutoFit/>
          </a:bodyPr>
          <a:lstStyle/>
          <a:p>
            <a:pPr marL="120650" marR="295910" indent="-107950">
              <a:lnSpc>
                <a:spcPct val="126699"/>
              </a:lnSpc>
              <a:buChar char="•"/>
              <a:tabLst>
                <a:tab pos="121285" algn="l"/>
              </a:tabLst>
            </a:pPr>
            <a:r>
              <a:rPr sz="1000" dirty="0">
                <a:solidFill>
                  <a:srgbClr val="231F20"/>
                </a:solidFill>
                <a:latin typeface="Helvetica Neue Light"/>
                <a:cs typeface="Helvetica Neue Light"/>
              </a:rPr>
              <a:t>Both </a:t>
            </a:r>
            <a:r>
              <a:rPr sz="1000" spc="-5" dirty="0">
                <a:solidFill>
                  <a:srgbClr val="231F20"/>
                </a:solidFill>
                <a:latin typeface="Helvetica Neue Light"/>
                <a:cs typeface="Helvetica Neue Light"/>
              </a:rPr>
              <a:t>‘research </a:t>
            </a:r>
            <a:r>
              <a:rPr sz="1000" dirty="0">
                <a:solidFill>
                  <a:srgbClr val="231F20"/>
                </a:solidFill>
                <a:latin typeface="Helvetica Neue Light"/>
                <a:cs typeface="Helvetica Neue Light"/>
              </a:rPr>
              <a:t>intensive’</a:t>
            </a:r>
            <a:r>
              <a:rPr sz="1000" spc="-90" dirty="0">
                <a:solidFill>
                  <a:srgbClr val="231F20"/>
                </a:solidFill>
                <a:latin typeface="Helvetica Neue Light"/>
                <a:cs typeface="Helvetica Neue Light"/>
              </a:rPr>
              <a:t> </a:t>
            </a:r>
            <a:r>
              <a:rPr sz="1000" dirty="0">
                <a:solidFill>
                  <a:srgbClr val="231F20"/>
                </a:solidFill>
                <a:latin typeface="Helvetica Neue Light"/>
                <a:cs typeface="Helvetica Neue Light"/>
              </a:rPr>
              <a:t>and  ‘teaching</a:t>
            </a:r>
            <a:r>
              <a:rPr sz="1000" spc="-100" dirty="0">
                <a:solidFill>
                  <a:srgbClr val="231F20"/>
                </a:solidFill>
                <a:latin typeface="Helvetica Neue Light"/>
                <a:cs typeface="Helvetica Neue Light"/>
              </a:rPr>
              <a:t> </a:t>
            </a:r>
            <a:r>
              <a:rPr sz="1000" dirty="0">
                <a:solidFill>
                  <a:srgbClr val="231F20"/>
                </a:solidFill>
                <a:latin typeface="Helvetica Neue Light"/>
                <a:cs typeface="Helvetica Neue Light"/>
              </a:rPr>
              <a:t>intensive’</a:t>
            </a:r>
            <a:endParaRPr sz="1000" dirty="0">
              <a:latin typeface="Helvetica Neue Light"/>
              <a:cs typeface="Helvetica Neue Light"/>
            </a:endParaRPr>
          </a:p>
          <a:p>
            <a:pPr marL="120650" marR="5080" indent="-107950">
              <a:lnSpc>
                <a:spcPct val="126699"/>
              </a:lnSpc>
              <a:buChar char="•"/>
              <a:tabLst>
                <a:tab pos="121285" algn="l"/>
              </a:tabLst>
            </a:pPr>
            <a:r>
              <a:rPr sz="1000" spc="-15" dirty="0">
                <a:solidFill>
                  <a:srgbClr val="231F20"/>
                </a:solidFill>
                <a:latin typeface="Helvetica Neue Light"/>
                <a:cs typeface="Helvetica Neue Light"/>
              </a:rPr>
              <a:t>Value </a:t>
            </a:r>
            <a:r>
              <a:rPr sz="1000" dirty="0">
                <a:solidFill>
                  <a:srgbClr val="231F20"/>
                </a:solidFill>
                <a:latin typeface="Helvetica Neue Light"/>
                <a:cs typeface="Helvetica Neue Light"/>
              </a:rPr>
              <a:t>discovering and application  of outstanding </a:t>
            </a:r>
            <a:r>
              <a:rPr sz="1000" spc="-5" dirty="0">
                <a:solidFill>
                  <a:srgbClr val="231F20"/>
                </a:solidFill>
                <a:latin typeface="Helvetica Neue Light"/>
                <a:cs typeface="Helvetica Neue Light"/>
              </a:rPr>
              <a:t>research, </a:t>
            </a:r>
            <a:r>
              <a:rPr sz="1000" dirty="0">
                <a:solidFill>
                  <a:srgbClr val="231F20"/>
                </a:solidFill>
                <a:latin typeface="Helvetica Neue Light"/>
                <a:cs typeface="Helvetica Neue Light"/>
              </a:rPr>
              <a:t>while  emphasising the equal</a:t>
            </a:r>
            <a:r>
              <a:rPr sz="1000" spc="-100" dirty="0">
                <a:solidFill>
                  <a:srgbClr val="231F20"/>
                </a:solidFill>
                <a:latin typeface="Helvetica Neue Light"/>
                <a:cs typeface="Helvetica Neue Light"/>
              </a:rPr>
              <a:t> </a:t>
            </a:r>
            <a:r>
              <a:rPr sz="1000" dirty="0">
                <a:solidFill>
                  <a:srgbClr val="231F20"/>
                </a:solidFill>
                <a:latin typeface="Helvetica Neue Light"/>
                <a:cs typeface="Helvetica Neue Light"/>
              </a:rPr>
              <a:t>importance  of education in guiding the  students’ lives and</a:t>
            </a:r>
            <a:r>
              <a:rPr sz="1000" spc="-85" dirty="0">
                <a:solidFill>
                  <a:srgbClr val="231F20"/>
                </a:solidFill>
                <a:latin typeface="Helvetica Neue Light"/>
                <a:cs typeface="Helvetica Neue Light"/>
              </a:rPr>
              <a:t> </a:t>
            </a:r>
            <a:r>
              <a:rPr sz="1000" spc="-5" dirty="0">
                <a:solidFill>
                  <a:srgbClr val="231F20"/>
                </a:solidFill>
                <a:latin typeface="Helvetica Neue Light"/>
                <a:cs typeface="Helvetica Neue Light"/>
              </a:rPr>
              <a:t>careers</a:t>
            </a:r>
            <a:endParaRPr sz="1000" dirty="0">
              <a:latin typeface="Helvetica Neue Light"/>
              <a:cs typeface="Helvetica Neue Light"/>
            </a:endParaRPr>
          </a:p>
        </p:txBody>
      </p:sp>
      <p:sp>
        <p:nvSpPr>
          <p:cNvPr id="8" name="object 8"/>
          <p:cNvSpPr/>
          <p:nvPr/>
        </p:nvSpPr>
        <p:spPr>
          <a:xfrm>
            <a:off x="723988" y="4403774"/>
            <a:ext cx="2289810" cy="2225625"/>
          </a:xfrm>
          <a:custGeom>
            <a:avLst/>
            <a:gdLst/>
            <a:ahLst/>
            <a:cxnLst/>
            <a:rect l="l" t="t" r="r" b="b"/>
            <a:pathLst>
              <a:path w="2289810" h="1522729">
                <a:moveTo>
                  <a:pt x="0" y="1522450"/>
                </a:moveTo>
                <a:lnTo>
                  <a:pt x="2289200" y="1522450"/>
                </a:lnTo>
                <a:lnTo>
                  <a:pt x="2289200" y="0"/>
                </a:lnTo>
                <a:lnTo>
                  <a:pt x="0" y="0"/>
                </a:lnTo>
                <a:lnTo>
                  <a:pt x="0" y="1522450"/>
                </a:lnTo>
                <a:close/>
              </a:path>
            </a:pathLst>
          </a:custGeom>
          <a:ln w="25400">
            <a:solidFill>
              <a:srgbClr val="4448A6"/>
            </a:solidFill>
          </a:ln>
        </p:spPr>
        <p:txBody>
          <a:bodyPr wrap="square" lIns="0" tIns="0" rIns="0" bIns="0" rtlCol="0"/>
          <a:lstStyle/>
          <a:p>
            <a:endParaRPr/>
          </a:p>
        </p:txBody>
      </p:sp>
      <p:sp>
        <p:nvSpPr>
          <p:cNvPr id="9" name="object 9"/>
          <p:cNvSpPr/>
          <p:nvPr/>
        </p:nvSpPr>
        <p:spPr>
          <a:xfrm>
            <a:off x="711288" y="3853751"/>
            <a:ext cx="2315210" cy="544195"/>
          </a:xfrm>
          <a:custGeom>
            <a:avLst/>
            <a:gdLst/>
            <a:ahLst/>
            <a:cxnLst/>
            <a:rect l="l" t="t" r="r" b="b"/>
            <a:pathLst>
              <a:path w="2315210" h="544195">
                <a:moveTo>
                  <a:pt x="0" y="543674"/>
                </a:moveTo>
                <a:lnTo>
                  <a:pt x="2314600" y="543674"/>
                </a:lnTo>
                <a:lnTo>
                  <a:pt x="2314600" y="0"/>
                </a:lnTo>
                <a:lnTo>
                  <a:pt x="0" y="0"/>
                </a:lnTo>
                <a:lnTo>
                  <a:pt x="0" y="543674"/>
                </a:lnTo>
                <a:close/>
              </a:path>
            </a:pathLst>
          </a:custGeom>
          <a:solidFill>
            <a:srgbClr val="4448A6"/>
          </a:solidFill>
        </p:spPr>
        <p:txBody>
          <a:bodyPr wrap="square" lIns="0" tIns="0" rIns="0" bIns="0" rtlCol="0"/>
          <a:lstStyle/>
          <a:p>
            <a:endParaRPr/>
          </a:p>
        </p:txBody>
      </p:sp>
      <p:sp>
        <p:nvSpPr>
          <p:cNvPr id="10" name="object 10"/>
          <p:cNvSpPr txBox="1"/>
          <p:nvPr/>
        </p:nvSpPr>
        <p:spPr>
          <a:xfrm>
            <a:off x="831992" y="3940718"/>
            <a:ext cx="2011045" cy="369332"/>
          </a:xfrm>
          <a:prstGeom prst="rect">
            <a:avLst/>
          </a:prstGeom>
        </p:spPr>
        <p:txBody>
          <a:bodyPr vert="horz" wrap="square" lIns="0" tIns="0" rIns="0" bIns="0" rtlCol="0">
            <a:spAutoFit/>
          </a:bodyPr>
          <a:lstStyle/>
          <a:p>
            <a:pPr marL="12700" marR="5080" indent="18415">
              <a:lnSpc>
                <a:spcPct val="100000"/>
              </a:lnSpc>
            </a:pPr>
            <a:r>
              <a:rPr sz="1200" b="1" dirty="0">
                <a:solidFill>
                  <a:srgbClr val="FFFFFF"/>
                </a:solidFill>
                <a:latin typeface="DIN Alternate" charset="0"/>
                <a:ea typeface="DIN Alternate" charset="0"/>
                <a:cs typeface="DIN Alternate" charset="0"/>
              </a:rPr>
              <a:t>Academic Excellence in  Research and Education</a:t>
            </a:r>
            <a:endParaRPr sz="1200" dirty="0">
              <a:latin typeface="DIN Alternate" charset="0"/>
              <a:ea typeface="DIN Alternate" charset="0"/>
              <a:cs typeface="DIN Alternate" charset="0"/>
            </a:endParaRPr>
          </a:p>
        </p:txBody>
      </p:sp>
      <p:sp>
        <p:nvSpPr>
          <p:cNvPr id="11" name="object 11"/>
          <p:cNvSpPr txBox="1"/>
          <p:nvPr/>
        </p:nvSpPr>
        <p:spPr>
          <a:xfrm>
            <a:off x="3373154" y="4479589"/>
            <a:ext cx="2350135" cy="1555115"/>
          </a:xfrm>
          <a:prstGeom prst="rect">
            <a:avLst/>
          </a:prstGeom>
        </p:spPr>
        <p:txBody>
          <a:bodyPr vert="horz" wrap="square" lIns="0" tIns="0" rIns="0" bIns="0" rtlCol="0">
            <a:spAutoFit/>
          </a:bodyPr>
          <a:lstStyle/>
          <a:p>
            <a:pPr marL="120650" marR="5080" indent="-107950">
              <a:lnSpc>
                <a:spcPct val="126699"/>
              </a:lnSpc>
              <a:buChar char="•"/>
              <a:tabLst>
                <a:tab pos="121285" algn="l"/>
              </a:tabLst>
            </a:pPr>
            <a:r>
              <a:rPr sz="1000" dirty="0">
                <a:solidFill>
                  <a:srgbClr val="231F20"/>
                </a:solidFill>
                <a:latin typeface="Helvetica Neue Light"/>
                <a:cs typeface="Helvetica Neue Light"/>
              </a:rPr>
              <a:t>Advancing knowledge, </a:t>
            </a:r>
            <a:r>
              <a:rPr sz="1000" spc="-15" dirty="0">
                <a:solidFill>
                  <a:srgbClr val="231F20"/>
                </a:solidFill>
                <a:latin typeface="Helvetica Neue Light"/>
                <a:cs typeface="Helvetica Neue Light"/>
              </a:rPr>
              <a:t>equality,</a:t>
            </a:r>
            <a:r>
              <a:rPr sz="1000" spc="-55" dirty="0">
                <a:solidFill>
                  <a:srgbClr val="231F20"/>
                </a:solidFill>
                <a:latin typeface="Helvetica Neue Light"/>
                <a:cs typeface="Helvetica Neue Light"/>
              </a:rPr>
              <a:t> </a:t>
            </a:r>
            <a:r>
              <a:rPr sz="1000" spc="-10" dirty="0">
                <a:solidFill>
                  <a:srgbClr val="231F20"/>
                </a:solidFill>
                <a:latin typeface="Helvetica Neue Light"/>
                <a:cs typeface="Helvetica Neue Light"/>
              </a:rPr>
              <a:t>diversity,  </a:t>
            </a:r>
            <a:r>
              <a:rPr sz="1000" dirty="0">
                <a:solidFill>
                  <a:srgbClr val="231F20"/>
                </a:solidFill>
                <a:latin typeface="Helvetica Neue Light"/>
                <a:cs typeface="Helvetica Neue Light"/>
              </a:rPr>
              <a:t>debate, and economic</a:t>
            </a:r>
            <a:r>
              <a:rPr sz="1000" spc="-100" dirty="0">
                <a:solidFill>
                  <a:srgbClr val="231F20"/>
                </a:solidFill>
                <a:latin typeface="Helvetica Neue Light"/>
                <a:cs typeface="Helvetica Neue Light"/>
              </a:rPr>
              <a:t> </a:t>
            </a:r>
            <a:r>
              <a:rPr sz="1000" spc="-5" dirty="0">
                <a:solidFill>
                  <a:srgbClr val="231F20"/>
                </a:solidFill>
                <a:latin typeface="Helvetica Neue Light"/>
                <a:cs typeface="Helvetica Neue Light"/>
              </a:rPr>
              <a:t>progress</a:t>
            </a:r>
            <a:endParaRPr sz="1000">
              <a:latin typeface="Helvetica Neue Light"/>
              <a:cs typeface="Helvetica Neue Light"/>
            </a:endParaRPr>
          </a:p>
          <a:p>
            <a:pPr marL="120650" marR="282575" indent="-107950">
              <a:lnSpc>
                <a:spcPct val="126699"/>
              </a:lnSpc>
              <a:buChar char="•"/>
              <a:tabLst>
                <a:tab pos="121285" algn="l"/>
              </a:tabLst>
            </a:pPr>
            <a:r>
              <a:rPr sz="1000" dirty="0">
                <a:solidFill>
                  <a:srgbClr val="231F20"/>
                </a:solidFill>
                <a:latin typeface="Helvetica Neue Light"/>
                <a:cs typeface="Helvetica Neue Light"/>
              </a:rPr>
              <a:t>Social justice for students, </a:t>
            </a:r>
            <a:r>
              <a:rPr sz="1000" spc="-5" dirty="0">
                <a:solidFill>
                  <a:srgbClr val="231F20"/>
                </a:solidFill>
                <a:latin typeface="Helvetica Neue Light"/>
                <a:cs typeface="Helvetica Neue Light"/>
              </a:rPr>
              <a:t>staff</a:t>
            </a:r>
            <a:r>
              <a:rPr sz="1000" spc="-95" dirty="0">
                <a:solidFill>
                  <a:srgbClr val="231F20"/>
                </a:solidFill>
                <a:latin typeface="Helvetica Neue Light"/>
                <a:cs typeface="Helvetica Neue Light"/>
              </a:rPr>
              <a:t> </a:t>
            </a:r>
            <a:r>
              <a:rPr sz="1000" dirty="0">
                <a:solidFill>
                  <a:srgbClr val="231F20"/>
                </a:solidFill>
                <a:latin typeface="Helvetica Neue Light"/>
                <a:cs typeface="Helvetica Neue Light"/>
              </a:rPr>
              <a:t>and  community</a:t>
            </a:r>
            <a:endParaRPr sz="1000">
              <a:latin typeface="Helvetica Neue Light"/>
              <a:cs typeface="Helvetica Neue Light"/>
            </a:endParaRPr>
          </a:p>
          <a:p>
            <a:pPr marL="120650" marR="59055" indent="-107950">
              <a:lnSpc>
                <a:spcPct val="126699"/>
              </a:lnSpc>
              <a:buChar char="•"/>
              <a:tabLst>
                <a:tab pos="121285" algn="l"/>
              </a:tabLst>
            </a:pPr>
            <a:r>
              <a:rPr sz="1000" dirty="0">
                <a:solidFill>
                  <a:srgbClr val="231F20"/>
                </a:solidFill>
                <a:latin typeface="Helvetica Neue Light"/>
                <a:cs typeface="Helvetica Neue Light"/>
              </a:rPr>
              <a:t>Discussion, debate and policy on</a:t>
            </a:r>
            <a:r>
              <a:rPr sz="1000" spc="-100" dirty="0">
                <a:solidFill>
                  <a:srgbClr val="231F20"/>
                </a:solidFill>
                <a:latin typeface="Helvetica Neue Light"/>
                <a:cs typeface="Helvetica Neue Light"/>
              </a:rPr>
              <a:t> </a:t>
            </a:r>
            <a:r>
              <a:rPr sz="1000" dirty="0">
                <a:solidFill>
                  <a:srgbClr val="231F20"/>
                </a:solidFill>
                <a:latin typeface="Helvetica Neue Light"/>
                <a:cs typeface="Helvetica Neue Light"/>
              </a:rPr>
              <a:t>grand  challenges facing</a:t>
            </a:r>
            <a:r>
              <a:rPr sz="1000" spc="-100" dirty="0">
                <a:solidFill>
                  <a:srgbClr val="231F20"/>
                </a:solidFill>
                <a:latin typeface="Helvetica Neue Light"/>
                <a:cs typeface="Helvetica Neue Light"/>
              </a:rPr>
              <a:t> </a:t>
            </a:r>
            <a:r>
              <a:rPr sz="1000" dirty="0">
                <a:solidFill>
                  <a:srgbClr val="231F20"/>
                </a:solidFill>
                <a:latin typeface="Helvetica Neue Light"/>
                <a:cs typeface="Helvetica Neue Light"/>
              </a:rPr>
              <a:t>humanity</a:t>
            </a:r>
            <a:endParaRPr sz="1000">
              <a:latin typeface="Helvetica Neue Light"/>
              <a:cs typeface="Helvetica Neue Light"/>
            </a:endParaRPr>
          </a:p>
          <a:p>
            <a:pPr marL="120650" marR="266065" indent="-107950">
              <a:lnSpc>
                <a:spcPct val="126699"/>
              </a:lnSpc>
              <a:buChar char="•"/>
              <a:tabLst>
                <a:tab pos="121285" algn="l"/>
              </a:tabLst>
            </a:pPr>
            <a:r>
              <a:rPr sz="1000" dirty="0">
                <a:solidFill>
                  <a:srgbClr val="231F20"/>
                </a:solidFill>
                <a:latin typeface="Helvetica Neue Light"/>
                <a:cs typeface="Helvetica Neue Light"/>
              </a:rPr>
              <a:t>Economic </a:t>
            </a:r>
            <a:r>
              <a:rPr sz="1000" spc="-5" dirty="0">
                <a:solidFill>
                  <a:srgbClr val="231F20"/>
                </a:solidFill>
                <a:latin typeface="Helvetica Neue Light"/>
                <a:cs typeface="Helvetica Neue Light"/>
              </a:rPr>
              <a:t>prosperity through </a:t>
            </a:r>
            <a:r>
              <a:rPr sz="1000" dirty="0">
                <a:solidFill>
                  <a:srgbClr val="231F20"/>
                </a:solidFill>
                <a:latin typeface="Helvetica Neue Light"/>
                <a:cs typeface="Helvetica Neue Light"/>
              </a:rPr>
              <a:t>our  innovation agenda and</a:t>
            </a:r>
            <a:r>
              <a:rPr sz="1000" spc="-100" dirty="0">
                <a:solidFill>
                  <a:srgbClr val="231F20"/>
                </a:solidFill>
                <a:latin typeface="Helvetica Neue Light"/>
                <a:cs typeface="Helvetica Neue Light"/>
              </a:rPr>
              <a:t> </a:t>
            </a:r>
            <a:r>
              <a:rPr sz="1000" dirty="0">
                <a:solidFill>
                  <a:srgbClr val="231F20"/>
                </a:solidFill>
                <a:latin typeface="Helvetica Neue Light"/>
                <a:cs typeface="Helvetica Neue Light"/>
              </a:rPr>
              <a:t>partnerships</a:t>
            </a:r>
            <a:endParaRPr sz="1000">
              <a:latin typeface="Helvetica Neue Light"/>
              <a:cs typeface="Helvetica Neue Light"/>
            </a:endParaRPr>
          </a:p>
        </p:txBody>
      </p:sp>
      <p:sp>
        <p:nvSpPr>
          <p:cNvPr id="12" name="object 12"/>
          <p:cNvSpPr/>
          <p:nvPr/>
        </p:nvSpPr>
        <p:spPr>
          <a:xfrm>
            <a:off x="3265157" y="4403762"/>
            <a:ext cx="2607310" cy="2225638"/>
          </a:xfrm>
          <a:custGeom>
            <a:avLst/>
            <a:gdLst/>
            <a:ahLst/>
            <a:cxnLst/>
            <a:rect l="l" t="t" r="r" b="b"/>
            <a:pathLst>
              <a:path w="2607310" h="1715770">
                <a:moveTo>
                  <a:pt x="0" y="1715490"/>
                </a:moveTo>
                <a:lnTo>
                  <a:pt x="2607094" y="1715490"/>
                </a:lnTo>
                <a:lnTo>
                  <a:pt x="2607094" y="0"/>
                </a:lnTo>
                <a:lnTo>
                  <a:pt x="0" y="0"/>
                </a:lnTo>
                <a:lnTo>
                  <a:pt x="0" y="1715490"/>
                </a:lnTo>
                <a:close/>
              </a:path>
            </a:pathLst>
          </a:custGeom>
          <a:ln w="25400">
            <a:solidFill>
              <a:srgbClr val="4448A6"/>
            </a:solidFill>
          </a:ln>
        </p:spPr>
        <p:txBody>
          <a:bodyPr wrap="square" lIns="0" tIns="0" rIns="0" bIns="0" rtlCol="0"/>
          <a:lstStyle/>
          <a:p>
            <a:endParaRPr/>
          </a:p>
        </p:txBody>
      </p:sp>
      <p:sp>
        <p:nvSpPr>
          <p:cNvPr id="13" name="object 13"/>
          <p:cNvSpPr/>
          <p:nvPr/>
        </p:nvSpPr>
        <p:spPr>
          <a:xfrm>
            <a:off x="3252418" y="3828189"/>
            <a:ext cx="2632710" cy="569757"/>
          </a:xfrm>
          <a:custGeom>
            <a:avLst/>
            <a:gdLst/>
            <a:ahLst/>
            <a:cxnLst/>
            <a:rect l="l" t="t" r="r" b="b"/>
            <a:pathLst>
              <a:path w="2632710" h="544195">
                <a:moveTo>
                  <a:pt x="0" y="543674"/>
                </a:moveTo>
                <a:lnTo>
                  <a:pt x="2632494" y="543674"/>
                </a:lnTo>
                <a:lnTo>
                  <a:pt x="2632494" y="0"/>
                </a:lnTo>
                <a:lnTo>
                  <a:pt x="0" y="0"/>
                </a:lnTo>
                <a:lnTo>
                  <a:pt x="0" y="543674"/>
                </a:lnTo>
                <a:close/>
              </a:path>
            </a:pathLst>
          </a:custGeom>
          <a:solidFill>
            <a:srgbClr val="4448A6"/>
          </a:solidFill>
        </p:spPr>
        <p:txBody>
          <a:bodyPr wrap="square" lIns="0" tIns="0" rIns="0" bIns="0" rtlCol="0"/>
          <a:lstStyle/>
          <a:p>
            <a:endParaRPr/>
          </a:p>
        </p:txBody>
      </p:sp>
      <p:sp>
        <p:nvSpPr>
          <p:cNvPr id="14" name="object 14"/>
          <p:cNvSpPr txBox="1"/>
          <p:nvPr/>
        </p:nvSpPr>
        <p:spPr>
          <a:xfrm>
            <a:off x="3942346" y="3940718"/>
            <a:ext cx="1544054" cy="377825"/>
          </a:xfrm>
          <a:prstGeom prst="rect">
            <a:avLst/>
          </a:prstGeom>
        </p:spPr>
        <p:txBody>
          <a:bodyPr vert="horz" wrap="square" lIns="0" tIns="0" rIns="0" bIns="0" rtlCol="0">
            <a:spAutoFit/>
          </a:bodyPr>
          <a:lstStyle/>
          <a:p>
            <a:pPr marL="12700" marR="5080" indent="254635">
              <a:lnSpc>
                <a:spcPct val="100000"/>
              </a:lnSpc>
            </a:pPr>
            <a:r>
              <a:rPr sz="1200" b="1" dirty="0">
                <a:solidFill>
                  <a:srgbClr val="FFFFFF"/>
                </a:solidFill>
                <a:latin typeface="DIN Alternate" charset="0"/>
                <a:ea typeface="DIN Alternate" charset="0"/>
                <a:cs typeface="DIN Alternate" charset="0"/>
              </a:rPr>
              <a:t>Passion for  Social Engagement</a:t>
            </a:r>
            <a:endParaRPr sz="1200" dirty="0">
              <a:latin typeface="DIN Alternate" charset="0"/>
              <a:ea typeface="DIN Alternate" charset="0"/>
              <a:cs typeface="DIN Alternate" charset="0"/>
            </a:endParaRPr>
          </a:p>
        </p:txBody>
      </p:sp>
      <p:sp>
        <p:nvSpPr>
          <p:cNvPr id="15" name="object 15"/>
          <p:cNvSpPr txBox="1"/>
          <p:nvPr/>
        </p:nvSpPr>
        <p:spPr>
          <a:xfrm>
            <a:off x="6230095" y="4479589"/>
            <a:ext cx="1950085" cy="1362075"/>
          </a:xfrm>
          <a:prstGeom prst="rect">
            <a:avLst/>
          </a:prstGeom>
        </p:spPr>
        <p:txBody>
          <a:bodyPr vert="horz" wrap="square" lIns="0" tIns="0" rIns="0" bIns="0" rtlCol="0">
            <a:spAutoFit/>
          </a:bodyPr>
          <a:lstStyle/>
          <a:p>
            <a:pPr marL="120650" marR="5080" indent="-107950">
              <a:lnSpc>
                <a:spcPct val="126699"/>
              </a:lnSpc>
              <a:buChar char="•"/>
              <a:tabLst>
                <a:tab pos="121285" algn="l"/>
              </a:tabLst>
            </a:pPr>
            <a:r>
              <a:rPr sz="1000" dirty="0">
                <a:solidFill>
                  <a:srgbClr val="231F20"/>
                </a:solidFill>
                <a:latin typeface="Helvetica Neue Light"/>
                <a:cs typeface="Helvetica Neue Light"/>
              </a:rPr>
              <a:t>International education and  sharing capability in </a:t>
            </a:r>
            <a:r>
              <a:rPr sz="1000" spc="-5" dirty="0">
                <a:solidFill>
                  <a:srgbClr val="231F20"/>
                </a:solidFill>
                <a:latin typeface="Helvetica Neue Light"/>
                <a:cs typeface="Helvetica Neue Light"/>
              </a:rPr>
              <a:t>research</a:t>
            </a:r>
            <a:r>
              <a:rPr sz="1000" spc="-100" dirty="0">
                <a:solidFill>
                  <a:srgbClr val="231F20"/>
                </a:solidFill>
                <a:latin typeface="Helvetica Neue Light"/>
                <a:cs typeface="Helvetica Neue Light"/>
              </a:rPr>
              <a:t> </a:t>
            </a:r>
            <a:r>
              <a:rPr sz="1000" dirty="0">
                <a:solidFill>
                  <a:srgbClr val="231F20"/>
                </a:solidFill>
                <a:latin typeface="Helvetica Neue Light"/>
                <a:cs typeface="Helvetica Neue Light"/>
              </a:rPr>
              <a:t>and  education in the highest quality  partnerships</a:t>
            </a:r>
            <a:endParaRPr sz="1000">
              <a:latin typeface="Helvetica Neue Light"/>
              <a:cs typeface="Helvetica Neue Light"/>
            </a:endParaRPr>
          </a:p>
          <a:p>
            <a:pPr marL="120650" marR="160655" indent="-107950">
              <a:lnSpc>
                <a:spcPct val="126699"/>
              </a:lnSpc>
              <a:buChar char="•"/>
              <a:tabLst>
                <a:tab pos="121285" algn="l"/>
              </a:tabLst>
            </a:pPr>
            <a:r>
              <a:rPr sz="1000" spc="-5" dirty="0">
                <a:solidFill>
                  <a:srgbClr val="231F20"/>
                </a:solidFill>
                <a:latin typeface="Helvetica Neue Light"/>
                <a:cs typeface="Helvetica Neue Light"/>
              </a:rPr>
              <a:t>Working </a:t>
            </a:r>
            <a:r>
              <a:rPr sz="1000" dirty="0">
                <a:solidFill>
                  <a:srgbClr val="231F20"/>
                </a:solidFill>
                <a:latin typeface="Helvetica Neue Light"/>
                <a:cs typeface="Helvetica Neue Light"/>
              </a:rPr>
              <a:t>with disadvantaged  and marginalised</a:t>
            </a:r>
            <a:r>
              <a:rPr sz="1000" spc="-100" dirty="0">
                <a:solidFill>
                  <a:srgbClr val="231F20"/>
                </a:solidFill>
                <a:latin typeface="Helvetica Neue Light"/>
                <a:cs typeface="Helvetica Neue Light"/>
              </a:rPr>
              <a:t> </a:t>
            </a:r>
            <a:r>
              <a:rPr sz="1000" dirty="0">
                <a:solidFill>
                  <a:srgbClr val="231F20"/>
                </a:solidFill>
                <a:latin typeface="Helvetica Neue Light"/>
                <a:cs typeface="Helvetica Neue Light"/>
              </a:rPr>
              <a:t>communities  worldwide</a:t>
            </a:r>
            <a:endParaRPr sz="1000">
              <a:latin typeface="Helvetica Neue Light"/>
              <a:cs typeface="Helvetica Neue Light"/>
            </a:endParaRPr>
          </a:p>
        </p:txBody>
      </p:sp>
      <p:sp>
        <p:nvSpPr>
          <p:cNvPr id="16" name="object 16"/>
          <p:cNvSpPr/>
          <p:nvPr/>
        </p:nvSpPr>
        <p:spPr>
          <a:xfrm>
            <a:off x="6122098" y="4403775"/>
            <a:ext cx="2289810" cy="2225624"/>
          </a:xfrm>
          <a:custGeom>
            <a:avLst/>
            <a:gdLst/>
            <a:ahLst/>
            <a:cxnLst/>
            <a:rect l="l" t="t" r="r" b="b"/>
            <a:pathLst>
              <a:path w="2289809" h="1522729">
                <a:moveTo>
                  <a:pt x="0" y="1522450"/>
                </a:moveTo>
                <a:lnTo>
                  <a:pt x="2289200" y="1522450"/>
                </a:lnTo>
                <a:lnTo>
                  <a:pt x="2289200" y="0"/>
                </a:lnTo>
                <a:lnTo>
                  <a:pt x="0" y="0"/>
                </a:lnTo>
                <a:lnTo>
                  <a:pt x="0" y="1522450"/>
                </a:lnTo>
                <a:close/>
              </a:path>
            </a:pathLst>
          </a:custGeom>
          <a:ln w="25400">
            <a:solidFill>
              <a:srgbClr val="4448A6"/>
            </a:solidFill>
          </a:ln>
        </p:spPr>
        <p:txBody>
          <a:bodyPr wrap="square" lIns="0" tIns="0" rIns="0" bIns="0" rtlCol="0"/>
          <a:lstStyle/>
          <a:p>
            <a:endParaRPr/>
          </a:p>
        </p:txBody>
      </p:sp>
      <p:sp>
        <p:nvSpPr>
          <p:cNvPr id="17" name="object 17"/>
          <p:cNvSpPr/>
          <p:nvPr/>
        </p:nvSpPr>
        <p:spPr>
          <a:xfrm>
            <a:off x="6109398" y="3853751"/>
            <a:ext cx="2315210" cy="544195"/>
          </a:xfrm>
          <a:custGeom>
            <a:avLst/>
            <a:gdLst/>
            <a:ahLst/>
            <a:cxnLst/>
            <a:rect l="l" t="t" r="r" b="b"/>
            <a:pathLst>
              <a:path w="2315209" h="544195">
                <a:moveTo>
                  <a:pt x="0" y="543674"/>
                </a:moveTo>
                <a:lnTo>
                  <a:pt x="2314600" y="543674"/>
                </a:lnTo>
                <a:lnTo>
                  <a:pt x="2314600" y="0"/>
                </a:lnTo>
                <a:lnTo>
                  <a:pt x="0" y="0"/>
                </a:lnTo>
                <a:lnTo>
                  <a:pt x="0" y="543674"/>
                </a:lnTo>
                <a:close/>
              </a:path>
            </a:pathLst>
          </a:custGeom>
          <a:solidFill>
            <a:srgbClr val="4448A6"/>
          </a:solidFill>
        </p:spPr>
        <p:txBody>
          <a:bodyPr wrap="square" lIns="0" tIns="0" rIns="0" bIns="0" rtlCol="0"/>
          <a:lstStyle/>
          <a:p>
            <a:endParaRPr/>
          </a:p>
        </p:txBody>
      </p:sp>
      <p:sp>
        <p:nvSpPr>
          <p:cNvPr id="18" name="object 18"/>
          <p:cNvSpPr txBox="1"/>
          <p:nvPr/>
        </p:nvSpPr>
        <p:spPr>
          <a:xfrm>
            <a:off x="6324600" y="3940718"/>
            <a:ext cx="1905000" cy="369332"/>
          </a:xfrm>
          <a:prstGeom prst="rect">
            <a:avLst/>
          </a:prstGeom>
        </p:spPr>
        <p:txBody>
          <a:bodyPr vert="horz" wrap="square" lIns="0" tIns="0" rIns="0" bIns="0" rtlCol="0">
            <a:spAutoFit/>
          </a:bodyPr>
          <a:lstStyle/>
          <a:p>
            <a:pPr marL="12700" marR="5080" indent="272415">
              <a:lnSpc>
                <a:spcPct val="100000"/>
              </a:lnSpc>
            </a:pPr>
            <a:r>
              <a:rPr sz="1200" b="1" dirty="0">
                <a:solidFill>
                  <a:srgbClr val="FFFFFF"/>
                </a:solidFill>
                <a:latin typeface="DIN Alternate" charset="0"/>
                <a:ea typeface="DIN Alternate" charset="0"/>
                <a:cs typeface="DIN Alternate" charset="0"/>
              </a:rPr>
              <a:t>Commitment to  Achieving Global Impact</a:t>
            </a:r>
            <a:endParaRPr sz="1200" dirty="0">
              <a:latin typeface="DIN Alternate" charset="0"/>
              <a:ea typeface="DIN Alternate" charset="0"/>
              <a:cs typeface="DIN Alternate" charset="0"/>
            </a:endParaRPr>
          </a:p>
        </p:txBody>
      </p:sp>
      <p:sp>
        <p:nvSpPr>
          <p:cNvPr id="19" name="object 19"/>
          <p:cNvSpPr/>
          <p:nvPr/>
        </p:nvSpPr>
        <p:spPr>
          <a:xfrm>
            <a:off x="4572000" y="3236875"/>
            <a:ext cx="0" cy="506095"/>
          </a:xfrm>
          <a:custGeom>
            <a:avLst/>
            <a:gdLst/>
            <a:ahLst/>
            <a:cxnLst/>
            <a:rect l="l" t="t" r="r" b="b"/>
            <a:pathLst>
              <a:path h="506095">
                <a:moveTo>
                  <a:pt x="0" y="0"/>
                </a:moveTo>
                <a:lnTo>
                  <a:pt x="0" y="506095"/>
                </a:lnTo>
              </a:path>
            </a:pathLst>
          </a:custGeom>
          <a:ln w="25400">
            <a:solidFill>
              <a:srgbClr val="FFE600"/>
            </a:solidFill>
          </a:ln>
        </p:spPr>
        <p:txBody>
          <a:bodyPr wrap="square" lIns="0" tIns="0" rIns="0" bIns="0" rtlCol="0"/>
          <a:lstStyle/>
          <a:p>
            <a:endParaRPr/>
          </a:p>
        </p:txBody>
      </p:sp>
      <p:sp>
        <p:nvSpPr>
          <p:cNvPr id="20" name="object 20"/>
          <p:cNvSpPr/>
          <p:nvPr/>
        </p:nvSpPr>
        <p:spPr>
          <a:xfrm>
            <a:off x="4512012" y="3678449"/>
            <a:ext cx="120014" cy="64769"/>
          </a:xfrm>
          <a:custGeom>
            <a:avLst/>
            <a:gdLst/>
            <a:ahLst/>
            <a:cxnLst/>
            <a:rect l="l" t="t" r="r" b="b"/>
            <a:pathLst>
              <a:path w="120014" h="64770">
                <a:moveTo>
                  <a:pt x="119976" y="0"/>
                </a:moveTo>
                <a:lnTo>
                  <a:pt x="59982" y="64528"/>
                </a:lnTo>
                <a:lnTo>
                  <a:pt x="0" y="0"/>
                </a:lnTo>
              </a:path>
            </a:pathLst>
          </a:custGeom>
          <a:ln w="25400">
            <a:solidFill>
              <a:srgbClr val="FFE600"/>
            </a:solidFill>
          </a:ln>
        </p:spPr>
        <p:txBody>
          <a:bodyPr wrap="square" lIns="0" tIns="0" rIns="0" bIns="0" rtlCol="0"/>
          <a:lstStyle/>
          <a:p>
            <a:endParaRPr/>
          </a:p>
        </p:txBody>
      </p:sp>
      <p:sp>
        <p:nvSpPr>
          <p:cNvPr id="21" name="object 21"/>
          <p:cNvSpPr/>
          <p:nvPr/>
        </p:nvSpPr>
        <p:spPr>
          <a:xfrm>
            <a:off x="2055600" y="3461820"/>
            <a:ext cx="5033010" cy="281305"/>
          </a:xfrm>
          <a:custGeom>
            <a:avLst/>
            <a:gdLst/>
            <a:ahLst/>
            <a:cxnLst/>
            <a:rect l="l" t="t" r="r" b="b"/>
            <a:pathLst>
              <a:path w="5033009" h="281304">
                <a:moveTo>
                  <a:pt x="0" y="281152"/>
                </a:moveTo>
                <a:lnTo>
                  <a:pt x="0" y="0"/>
                </a:lnTo>
                <a:lnTo>
                  <a:pt x="5032794" y="0"/>
                </a:lnTo>
                <a:lnTo>
                  <a:pt x="5032794" y="281152"/>
                </a:lnTo>
              </a:path>
            </a:pathLst>
          </a:custGeom>
          <a:ln w="25400">
            <a:solidFill>
              <a:srgbClr val="FFE600"/>
            </a:solidFill>
          </a:ln>
        </p:spPr>
        <p:txBody>
          <a:bodyPr wrap="square" lIns="0" tIns="0" rIns="0" bIns="0" rtlCol="0"/>
          <a:lstStyle/>
          <a:p>
            <a:endParaRPr/>
          </a:p>
        </p:txBody>
      </p:sp>
      <p:sp>
        <p:nvSpPr>
          <p:cNvPr id="22" name="object 22"/>
          <p:cNvSpPr/>
          <p:nvPr/>
        </p:nvSpPr>
        <p:spPr>
          <a:xfrm>
            <a:off x="1995613" y="3678449"/>
            <a:ext cx="120014" cy="64769"/>
          </a:xfrm>
          <a:custGeom>
            <a:avLst/>
            <a:gdLst/>
            <a:ahLst/>
            <a:cxnLst/>
            <a:rect l="l" t="t" r="r" b="b"/>
            <a:pathLst>
              <a:path w="120014" h="64770">
                <a:moveTo>
                  <a:pt x="119976" y="0"/>
                </a:moveTo>
                <a:lnTo>
                  <a:pt x="59982" y="64528"/>
                </a:lnTo>
                <a:lnTo>
                  <a:pt x="0" y="0"/>
                </a:lnTo>
              </a:path>
            </a:pathLst>
          </a:custGeom>
          <a:ln w="25400">
            <a:solidFill>
              <a:srgbClr val="FFE600"/>
            </a:solidFill>
          </a:ln>
        </p:spPr>
        <p:txBody>
          <a:bodyPr wrap="square" lIns="0" tIns="0" rIns="0" bIns="0" rtlCol="0"/>
          <a:lstStyle/>
          <a:p>
            <a:endParaRPr/>
          </a:p>
        </p:txBody>
      </p:sp>
      <p:sp>
        <p:nvSpPr>
          <p:cNvPr id="23" name="object 23"/>
          <p:cNvSpPr/>
          <p:nvPr/>
        </p:nvSpPr>
        <p:spPr>
          <a:xfrm>
            <a:off x="7028413" y="3678449"/>
            <a:ext cx="120014" cy="64769"/>
          </a:xfrm>
          <a:custGeom>
            <a:avLst/>
            <a:gdLst/>
            <a:ahLst/>
            <a:cxnLst/>
            <a:rect l="l" t="t" r="r" b="b"/>
            <a:pathLst>
              <a:path w="120015" h="64770">
                <a:moveTo>
                  <a:pt x="119976" y="0"/>
                </a:moveTo>
                <a:lnTo>
                  <a:pt x="59982" y="64528"/>
                </a:lnTo>
                <a:lnTo>
                  <a:pt x="0" y="0"/>
                </a:lnTo>
              </a:path>
            </a:pathLst>
          </a:custGeom>
          <a:ln w="25400">
            <a:solidFill>
              <a:srgbClr val="FFE600"/>
            </a:solidFill>
          </a:ln>
        </p:spPr>
        <p:txBody>
          <a:bodyPr wrap="square" lIns="0" tIns="0" rIns="0" bIns="0" rtlCol="0"/>
          <a:lstStyle/>
          <a:p>
            <a:endParaRPr/>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925"/>
              </a:lnSpc>
            </a:pPr>
            <a:r>
              <a:rPr spc="-125" dirty="0"/>
              <a:t>U</a:t>
            </a:r>
            <a:r>
              <a:rPr spc="-75" dirty="0"/>
              <a:t>N</a:t>
            </a:r>
            <a:r>
              <a:rPr spc="-60" dirty="0"/>
              <a:t>SW</a:t>
            </a:r>
          </a:p>
        </p:txBody>
      </p:sp>
      <p:sp>
        <p:nvSpPr>
          <p:cNvPr id="29" name="TextBox 28"/>
          <p:cNvSpPr txBox="1"/>
          <p:nvPr/>
        </p:nvSpPr>
        <p:spPr>
          <a:xfrm>
            <a:off x="3048991" y="2173593"/>
            <a:ext cx="3089336" cy="1304203"/>
          </a:xfrm>
          <a:prstGeom prst="rect">
            <a:avLst/>
          </a:prstGeom>
          <a:noFill/>
        </p:spPr>
        <p:txBody>
          <a:bodyPr wrap="square" rtlCol="0">
            <a:spAutoFit/>
          </a:bodyPr>
          <a:lstStyle/>
          <a:p>
            <a:pPr>
              <a:lnSpc>
                <a:spcPct val="150000"/>
              </a:lnSpc>
            </a:pPr>
            <a:r>
              <a:rPr lang="en-US" sz="1050" dirty="0">
                <a:solidFill>
                  <a:srgbClr val="231F20"/>
                </a:solidFill>
                <a:latin typeface="Helvetica Neue Light"/>
                <a:cs typeface="Helvetica Neue Light"/>
              </a:rPr>
              <a:t>UNSW aspires to be Australia’s global university, improving and transforming lives through excellence in research, outstanding education and a commitment to advancing a just society.</a:t>
            </a:r>
            <a:endParaRPr lang="en-US" sz="1050" dirty="0">
              <a:latin typeface="Helvetica Neue Light"/>
              <a:cs typeface="Helvetica Neue Light"/>
            </a:endParaRPr>
          </a:p>
          <a:p>
            <a:pPr>
              <a:lnSpc>
                <a:spcPct val="150000"/>
              </a:lnSpc>
            </a:pPr>
            <a:endParaRPr lang="en-US" sz="1050" dirty="0"/>
          </a:p>
        </p:txBody>
      </p:sp>
      <p:sp>
        <p:nvSpPr>
          <p:cNvPr id="30" name="object 10"/>
          <p:cNvSpPr txBox="1"/>
          <p:nvPr/>
        </p:nvSpPr>
        <p:spPr>
          <a:xfrm>
            <a:off x="3083305" y="1863257"/>
            <a:ext cx="2858244" cy="246221"/>
          </a:xfrm>
          <a:prstGeom prst="rect">
            <a:avLst/>
          </a:prstGeom>
        </p:spPr>
        <p:txBody>
          <a:bodyPr vert="horz" wrap="square" lIns="0" tIns="0" rIns="0" bIns="0" rtlCol="0">
            <a:spAutoFit/>
          </a:bodyPr>
          <a:lstStyle/>
          <a:p>
            <a:pPr marL="12700" marR="5080" indent="18415" algn="ctr">
              <a:lnSpc>
                <a:spcPct val="100000"/>
              </a:lnSpc>
            </a:pPr>
            <a:r>
              <a:rPr lang="en-AU" sz="1600" b="1" dirty="0">
                <a:latin typeface="DIN Alternate" charset="0"/>
                <a:ea typeface="DIN Alternate" charset="0"/>
                <a:cs typeface="DIN Alternate" charset="0"/>
              </a:rPr>
              <a:t>UNSW 2025 Strategic Vision</a:t>
            </a:r>
            <a:endParaRPr sz="1600" dirty="0">
              <a:latin typeface="DIN Alternate" charset="0"/>
              <a:ea typeface="DIN Alternate" charset="0"/>
              <a:cs typeface="DIN Alternate"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0"/>
            <a:ext cx="4293867" cy="1903095"/>
          </a:xfrm>
          <a:custGeom>
            <a:avLst/>
            <a:gdLst/>
            <a:ahLst/>
            <a:cxnLst/>
            <a:rect l="l" t="t" r="r" b="b"/>
            <a:pathLst>
              <a:path w="4218940" h="1903095">
                <a:moveTo>
                  <a:pt x="0" y="1902967"/>
                </a:moveTo>
                <a:lnTo>
                  <a:pt x="4218698" y="1902967"/>
                </a:lnTo>
                <a:lnTo>
                  <a:pt x="4218698" y="0"/>
                </a:lnTo>
              </a:path>
            </a:pathLst>
          </a:custGeom>
          <a:ln w="76200">
            <a:solidFill>
              <a:srgbClr val="FFE600"/>
            </a:solidFill>
          </a:ln>
        </p:spPr>
        <p:txBody>
          <a:bodyPr wrap="square" lIns="0" tIns="0" rIns="0" bIns="0" rtlCol="0"/>
          <a:lstStyle/>
          <a:p>
            <a:endParaRPr/>
          </a:p>
        </p:txBody>
      </p:sp>
      <p:sp>
        <p:nvSpPr>
          <p:cNvPr id="3" name="object 3"/>
          <p:cNvSpPr/>
          <p:nvPr/>
        </p:nvSpPr>
        <p:spPr>
          <a:xfrm>
            <a:off x="-304800" y="0"/>
            <a:ext cx="0" cy="1903095"/>
          </a:xfrm>
          <a:custGeom>
            <a:avLst/>
            <a:gdLst/>
            <a:ahLst/>
            <a:cxnLst/>
            <a:rect l="l" t="t" r="r" b="b"/>
            <a:pathLst>
              <a:path h="1903095">
                <a:moveTo>
                  <a:pt x="0" y="0"/>
                </a:moveTo>
                <a:lnTo>
                  <a:pt x="0" y="1902967"/>
                </a:lnTo>
              </a:path>
            </a:pathLst>
          </a:custGeom>
          <a:ln w="76200">
            <a:solidFill>
              <a:srgbClr val="FFE600"/>
            </a:solidFill>
          </a:ln>
        </p:spPr>
        <p:txBody>
          <a:bodyPr wrap="square" lIns="0" tIns="0" rIns="0" bIns="0" rtlCol="0"/>
          <a:lstStyle/>
          <a:p>
            <a:endParaRPr/>
          </a:p>
        </p:txBody>
      </p:sp>
      <p:sp>
        <p:nvSpPr>
          <p:cNvPr id="4" name="object 4"/>
          <p:cNvSpPr txBox="1">
            <a:spLocks noGrp="1"/>
          </p:cNvSpPr>
          <p:nvPr>
            <p:ph type="title"/>
          </p:nvPr>
        </p:nvSpPr>
        <p:spPr>
          <a:xfrm>
            <a:off x="465198" y="245095"/>
            <a:ext cx="3821429" cy="1076960"/>
          </a:xfrm>
          <a:prstGeom prst="rect">
            <a:avLst/>
          </a:prstGeom>
        </p:spPr>
        <p:txBody>
          <a:bodyPr vert="horz" wrap="square" lIns="0" tIns="0" rIns="0" bIns="0" rtlCol="0">
            <a:spAutoFit/>
          </a:bodyPr>
          <a:lstStyle/>
          <a:p>
            <a:pPr marL="12700" marR="5080">
              <a:lnSpc>
                <a:spcPct val="100000"/>
              </a:lnSpc>
            </a:pPr>
            <a:r>
              <a:rPr dirty="0">
                <a:latin typeface="DIN Alternate" charset="0"/>
                <a:ea typeface="DIN Alternate" charset="0"/>
                <a:cs typeface="DIN Alternate" charset="0"/>
              </a:rPr>
              <a:t>New Academic  Calendar – </a:t>
            </a:r>
            <a:r>
              <a:rPr dirty="0">
                <a:solidFill>
                  <a:srgbClr val="4448A6"/>
                </a:solidFill>
                <a:latin typeface="DIN Alternate" charset="0"/>
                <a:ea typeface="DIN Alternate" charset="0"/>
                <a:cs typeface="DIN Alternate" charset="0"/>
              </a:rPr>
              <a:t>UNSW3+</a:t>
            </a:r>
          </a:p>
        </p:txBody>
      </p:sp>
      <p:sp>
        <p:nvSpPr>
          <p:cNvPr id="5" name="object 5"/>
          <p:cNvSpPr txBox="1"/>
          <p:nvPr/>
        </p:nvSpPr>
        <p:spPr>
          <a:xfrm>
            <a:off x="895563" y="2394117"/>
            <a:ext cx="4009861" cy="854710"/>
          </a:xfrm>
          <a:prstGeom prst="rect">
            <a:avLst/>
          </a:prstGeom>
        </p:spPr>
        <p:txBody>
          <a:bodyPr vert="horz" wrap="square" lIns="0" tIns="0" rIns="0" bIns="0" rtlCol="0">
            <a:spAutoFit/>
          </a:bodyPr>
          <a:lstStyle/>
          <a:p>
            <a:pPr marL="12700" marR="5080">
              <a:lnSpc>
                <a:spcPct val="126699"/>
              </a:lnSpc>
            </a:pPr>
            <a:r>
              <a:rPr sz="1000" dirty="0">
                <a:solidFill>
                  <a:srgbClr val="231F20"/>
                </a:solidFill>
                <a:latin typeface="Helvetica Neue Light"/>
                <a:cs typeface="Helvetica Neue Light"/>
              </a:rPr>
              <a:t>UNSW Sydney is transitioning to a new academic calendar, UNSW3+,  starting in 2019.</a:t>
            </a:r>
            <a:endParaRPr sz="1000" dirty="0">
              <a:latin typeface="Helvetica Neue Light"/>
              <a:cs typeface="Helvetica Neue Light"/>
            </a:endParaRPr>
          </a:p>
          <a:p>
            <a:pPr marL="12700" marR="8255">
              <a:lnSpc>
                <a:spcPct val="126699"/>
              </a:lnSpc>
              <a:spcBef>
                <a:spcPts val="565"/>
              </a:spcBef>
            </a:pPr>
            <a:r>
              <a:rPr sz="1000" dirty="0">
                <a:solidFill>
                  <a:srgbClr val="231F20"/>
                </a:solidFill>
                <a:latin typeface="Helvetica Neue Light"/>
                <a:cs typeface="Helvetica Neue Light"/>
              </a:rPr>
              <a:t>The new calendar consists of three normal terms each with ten weeks  teaching, and an optional five-week summer term in January.</a:t>
            </a:r>
            <a:endParaRPr sz="1000" dirty="0">
              <a:latin typeface="Helvetica Neue Light"/>
              <a:cs typeface="Helvetica Neue Light"/>
            </a:endParaRPr>
          </a:p>
        </p:txBody>
      </p:sp>
      <p:sp>
        <p:nvSpPr>
          <p:cNvPr id="6" name="object 6"/>
          <p:cNvSpPr/>
          <p:nvPr/>
        </p:nvSpPr>
        <p:spPr>
          <a:xfrm>
            <a:off x="723174" y="4030879"/>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7" name="object 7"/>
          <p:cNvSpPr/>
          <p:nvPr/>
        </p:nvSpPr>
        <p:spPr>
          <a:xfrm>
            <a:off x="1204278" y="4030879"/>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8" name="object 8"/>
          <p:cNvSpPr/>
          <p:nvPr/>
        </p:nvSpPr>
        <p:spPr>
          <a:xfrm>
            <a:off x="1685381" y="4030879"/>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9" name="object 9"/>
          <p:cNvSpPr/>
          <p:nvPr/>
        </p:nvSpPr>
        <p:spPr>
          <a:xfrm>
            <a:off x="2166484" y="4030879"/>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10" name="object 10"/>
          <p:cNvSpPr/>
          <p:nvPr/>
        </p:nvSpPr>
        <p:spPr>
          <a:xfrm>
            <a:off x="2647588" y="4030879"/>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11" name="object 11"/>
          <p:cNvSpPr/>
          <p:nvPr/>
        </p:nvSpPr>
        <p:spPr>
          <a:xfrm>
            <a:off x="3128690" y="4030879"/>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12" name="object 12"/>
          <p:cNvSpPr/>
          <p:nvPr/>
        </p:nvSpPr>
        <p:spPr>
          <a:xfrm>
            <a:off x="3609793" y="4030879"/>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13" name="object 13"/>
          <p:cNvSpPr/>
          <p:nvPr/>
        </p:nvSpPr>
        <p:spPr>
          <a:xfrm>
            <a:off x="4090897" y="4030879"/>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14" name="object 14"/>
          <p:cNvSpPr/>
          <p:nvPr/>
        </p:nvSpPr>
        <p:spPr>
          <a:xfrm>
            <a:off x="4572000" y="4030879"/>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15" name="object 15"/>
          <p:cNvSpPr/>
          <p:nvPr/>
        </p:nvSpPr>
        <p:spPr>
          <a:xfrm>
            <a:off x="5053102" y="4030879"/>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16" name="object 16"/>
          <p:cNvSpPr/>
          <p:nvPr/>
        </p:nvSpPr>
        <p:spPr>
          <a:xfrm>
            <a:off x="5534206" y="4030879"/>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17" name="object 17"/>
          <p:cNvSpPr/>
          <p:nvPr/>
        </p:nvSpPr>
        <p:spPr>
          <a:xfrm>
            <a:off x="6015309" y="4030879"/>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18" name="object 18"/>
          <p:cNvSpPr/>
          <p:nvPr/>
        </p:nvSpPr>
        <p:spPr>
          <a:xfrm>
            <a:off x="6977515" y="4030879"/>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19" name="object 19"/>
          <p:cNvSpPr/>
          <p:nvPr/>
        </p:nvSpPr>
        <p:spPr>
          <a:xfrm>
            <a:off x="7458618" y="4030879"/>
            <a:ext cx="0" cy="601345"/>
          </a:xfrm>
          <a:custGeom>
            <a:avLst/>
            <a:gdLst/>
            <a:ahLst/>
            <a:cxnLst/>
            <a:rect l="l" t="t" r="r" b="b"/>
            <a:pathLst>
              <a:path h="601345">
                <a:moveTo>
                  <a:pt x="0" y="0"/>
                </a:moveTo>
                <a:lnTo>
                  <a:pt x="0" y="601191"/>
                </a:lnTo>
              </a:path>
            </a:pathLst>
          </a:custGeom>
          <a:ln w="6350">
            <a:solidFill>
              <a:srgbClr val="C9C9CA"/>
            </a:solidFill>
          </a:ln>
        </p:spPr>
        <p:txBody>
          <a:bodyPr wrap="square" lIns="0" tIns="0" rIns="0" bIns="0" rtlCol="0"/>
          <a:lstStyle/>
          <a:p>
            <a:endParaRPr/>
          </a:p>
        </p:txBody>
      </p:sp>
      <p:sp>
        <p:nvSpPr>
          <p:cNvPr id="20" name="object 20"/>
          <p:cNvSpPr/>
          <p:nvPr/>
        </p:nvSpPr>
        <p:spPr>
          <a:xfrm>
            <a:off x="7939722" y="4030879"/>
            <a:ext cx="0" cy="601345"/>
          </a:xfrm>
          <a:custGeom>
            <a:avLst/>
            <a:gdLst/>
            <a:ahLst/>
            <a:cxnLst/>
            <a:rect l="l" t="t" r="r" b="b"/>
            <a:pathLst>
              <a:path h="601345">
                <a:moveTo>
                  <a:pt x="0" y="0"/>
                </a:moveTo>
                <a:lnTo>
                  <a:pt x="0" y="601191"/>
                </a:lnTo>
              </a:path>
            </a:pathLst>
          </a:custGeom>
          <a:ln w="6350">
            <a:solidFill>
              <a:srgbClr val="C9C9CA"/>
            </a:solidFill>
          </a:ln>
        </p:spPr>
        <p:txBody>
          <a:bodyPr wrap="square" lIns="0" tIns="0" rIns="0" bIns="0" rtlCol="0"/>
          <a:lstStyle/>
          <a:p>
            <a:endParaRPr/>
          </a:p>
        </p:txBody>
      </p:sp>
      <p:sp>
        <p:nvSpPr>
          <p:cNvPr id="21" name="object 21"/>
          <p:cNvSpPr/>
          <p:nvPr/>
        </p:nvSpPr>
        <p:spPr>
          <a:xfrm>
            <a:off x="8420825" y="4030879"/>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22" name="object 22"/>
          <p:cNvSpPr/>
          <p:nvPr/>
        </p:nvSpPr>
        <p:spPr>
          <a:xfrm>
            <a:off x="723174" y="4759000"/>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23" name="object 23"/>
          <p:cNvSpPr/>
          <p:nvPr/>
        </p:nvSpPr>
        <p:spPr>
          <a:xfrm>
            <a:off x="1204278" y="4759000"/>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24" name="object 24"/>
          <p:cNvSpPr/>
          <p:nvPr/>
        </p:nvSpPr>
        <p:spPr>
          <a:xfrm>
            <a:off x="1685381" y="4759000"/>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25" name="object 25"/>
          <p:cNvSpPr/>
          <p:nvPr/>
        </p:nvSpPr>
        <p:spPr>
          <a:xfrm>
            <a:off x="2166484" y="4759000"/>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26" name="object 26"/>
          <p:cNvSpPr/>
          <p:nvPr/>
        </p:nvSpPr>
        <p:spPr>
          <a:xfrm>
            <a:off x="2647588" y="4759000"/>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27" name="object 27"/>
          <p:cNvSpPr/>
          <p:nvPr/>
        </p:nvSpPr>
        <p:spPr>
          <a:xfrm>
            <a:off x="3128690" y="4759000"/>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28" name="object 28"/>
          <p:cNvSpPr/>
          <p:nvPr/>
        </p:nvSpPr>
        <p:spPr>
          <a:xfrm>
            <a:off x="3609793" y="4759000"/>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29" name="object 29"/>
          <p:cNvSpPr/>
          <p:nvPr/>
        </p:nvSpPr>
        <p:spPr>
          <a:xfrm>
            <a:off x="4090897" y="4759000"/>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30" name="object 30"/>
          <p:cNvSpPr/>
          <p:nvPr/>
        </p:nvSpPr>
        <p:spPr>
          <a:xfrm>
            <a:off x="4572000" y="4759000"/>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31" name="object 31"/>
          <p:cNvSpPr/>
          <p:nvPr/>
        </p:nvSpPr>
        <p:spPr>
          <a:xfrm>
            <a:off x="5053102" y="4759000"/>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32" name="object 32"/>
          <p:cNvSpPr/>
          <p:nvPr/>
        </p:nvSpPr>
        <p:spPr>
          <a:xfrm>
            <a:off x="5534206" y="4759000"/>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33" name="object 33"/>
          <p:cNvSpPr/>
          <p:nvPr/>
        </p:nvSpPr>
        <p:spPr>
          <a:xfrm>
            <a:off x="6015309" y="4759000"/>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34" name="object 34"/>
          <p:cNvSpPr/>
          <p:nvPr/>
        </p:nvSpPr>
        <p:spPr>
          <a:xfrm>
            <a:off x="6977515" y="4759000"/>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35" name="object 35"/>
          <p:cNvSpPr/>
          <p:nvPr/>
        </p:nvSpPr>
        <p:spPr>
          <a:xfrm>
            <a:off x="7458618" y="5325071"/>
            <a:ext cx="0" cy="162560"/>
          </a:xfrm>
          <a:custGeom>
            <a:avLst/>
            <a:gdLst/>
            <a:ahLst/>
            <a:cxnLst/>
            <a:rect l="l" t="t" r="r" b="b"/>
            <a:pathLst>
              <a:path h="162560">
                <a:moveTo>
                  <a:pt x="0" y="0"/>
                </a:moveTo>
                <a:lnTo>
                  <a:pt x="0" y="162045"/>
                </a:lnTo>
              </a:path>
            </a:pathLst>
          </a:custGeom>
          <a:ln w="6350">
            <a:solidFill>
              <a:srgbClr val="C9C9CA"/>
            </a:solidFill>
          </a:ln>
        </p:spPr>
        <p:txBody>
          <a:bodyPr wrap="square" lIns="0" tIns="0" rIns="0" bIns="0" rtlCol="0"/>
          <a:lstStyle/>
          <a:p>
            <a:endParaRPr/>
          </a:p>
        </p:txBody>
      </p:sp>
      <p:sp>
        <p:nvSpPr>
          <p:cNvPr id="36" name="object 36"/>
          <p:cNvSpPr/>
          <p:nvPr/>
        </p:nvSpPr>
        <p:spPr>
          <a:xfrm>
            <a:off x="7939722" y="5325071"/>
            <a:ext cx="0" cy="162560"/>
          </a:xfrm>
          <a:custGeom>
            <a:avLst/>
            <a:gdLst/>
            <a:ahLst/>
            <a:cxnLst/>
            <a:rect l="l" t="t" r="r" b="b"/>
            <a:pathLst>
              <a:path h="162560">
                <a:moveTo>
                  <a:pt x="0" y="0"/>
                </a:moveTo>
                <a:lnTo>
                  <a:pt x="0" y="162045"/>
                </a:lnTo>
              </a:path>
            </a:pathLst>
          </a:custGeom>
          <a:ln w="6350">
            <a:solidFill>
              <a:srgbClr val="C9C9CA"/>
            </a:solidFill>
          </a:ln>
        </p:spPr>
        <p:txBody>
          <a:bodyPr wrap="square" lIns="0" tIns="0" rIns="0" bIns="0" rtlCol="0"/>
          <a:lstStyle/>
          <a:p>
            <a:endParaRPr/>
          </a:p>
        </p:txBody>
      </p:sp>
      <p:sp>
        <p:nvSpPr>
          <p:cNvPr id="37" name="object 37"/>
          <p:cNvSpPr/>
          <p:nvPr/>
        </p:nvSpPr>
        <p:spPr>
          <a:xfrm>
            <a:off x="8420825" y="4759000"/>
            <a:ext cx="0" cy="728345"/>
          </a:xfrm>
          <a:custGeom>
            <a:avLst/>
            <a:gdLst/>
            <a:ahLst/>
            <a:cxnLst/>
            <a:rect l="l" t="t" r="r" b="b"/>
            <a:pathLst>
              <a:path h="728345">
                <a:moveTo>
                  <a:pt x="0" y="728116"/>
                </a:moveTo>
                <a:lnTo>
                  <a:pt x="0" y="0"/>
                </a:lnTo>
              </a:path>
            </a:pathLst>
          </a:custGeom>
          <a:ln w="6350">
            <a:solidFill>
              <a:srgbClr val="C9C9CA"/>
            </a:solidFill>
          </a:ln>
        </p:spPr>
        <p:txBody>
          <a:bodyPr wrap="square" lIns="0" tIns="0" rIns="0" bIns="0" rtlCol="0"/>
          <a:lstStyle/>
          <a:p>
            <a:endParaRPr/>
          </a:p>
        </p:txBody>
      </p:sp>
      <p:sp>
        <p:nvSpPr>
          <p:cNvPr id="38" name="object 38"/>
          <p:cNvSpPr/>
          <p:nvPr/>
        </p:nvSpPr>
        <p:spPr>
          <a:xfrm>
            <a:off x="6496413" y="4030879"/>
            <a:ext cx="0" cy="728345"/>
          </a:xfrm>
          <a:custGeom>
            <a:avLst/>
            <a:gdLst/>
            <a:ahLst/>
            <a:cxnLst/>
            <a:rect l="l" t="t" r="r" b="b"/>
            <a:pathLst>
              <a:path h="728345">
                <a:moveTo>
                  <a:pt x="0" y="728116"/>
                </a:moveTo>
                <a:lnTo>
                  <a:pt x="0" y="0"/>
                </a:lnTo>
              </a:path>
            </a:pathLst>
          </a:custGeom>
          <a:ln w="50800">
            <a:solidFill>
              <a:srgbClr val="C9C9CA"/>
            </a:solidFill>
          </a:ln>
        </p:spPr>
        <p:txBody>
          <a:bodyPr wrap="square" lIns="0" tIns="0" rIns="0" bIns="0" rtlCol="0"/>
          <a:lstStyle/>
          <a:p>
            <a:endParaRPr/>
          </a:p>
        </p:txBody>
      </p:sp>
      <p:sp>
        <p:nvSpPr>
          <p:cNvPr id="39" name="object 39"/>
          <p:cNvSpPr/>
          <p:nvPr/>
        </p:nvSpPr>
        <p:spPr>
          <a:xfrm>
            <a:off x="6496413" y="4759000"/>
            <a:ext cx="0" cy="728345"/>
          </a:xfrm>
          <a:custGeom>
            <a:avLst/>
            <a:gdLst/>
            <a:ahLst/>
            <a:cxnLst/>
            <a:rect l="l" t="t" r="r" b="b"/>
            <a:pathLst>
              <a:path h="728345">
                <a:moveTo>
                  <a:pt x="0" y="728116"/>
                </a:moveTo>
                <a:lnTo>
                  <a:pt x="0" y="0"/>
                </a:lnTo>
              </a:path>
            </a:pathLst>
          </a:custGeom>
          <a:ln w="50800">
            <a:solidFill>
              <a:srgbClr val="C9C9CA"/>
            </a:solidFill>
          </a:ln>
        </p:spPr>
        <p:txBody>
          <a:bodyPr wrap="square" lIns="0" tIns="0" rIns="0" bIns="0" rtlCol="0"/>
          <a:lstStyle/>
          <a:p>
            <a:endParaRPr/>
          </a:p>
        </p:txBody>
      </p:sp>
      <p:sp>
        <p:nvSpPr>
          <p:cNvPr id="40" name="object 40"/>
          <p:cNvSpPr txBox="1"/>
          <p:nvPr/>
        </p:nvSpPr>
        <p:spPr>
          <a:xfrm>
            <a:off x="815779" y="4047220"/>
            <a:ext cx="7515859" cy="184666"/>
          </a:xfrm>
          <a:prstGeom prst="rect">
            <a:avLst/>
          </a:prstGeom>
        </p:spPr>
        <p:txBody>
          <a:bodyPr vert="horz" wrap="square" lIns="0" tIns="0" rIns="0" bIns="0" rtlCol="0">
            <a:spAutoFit/>
          </a:bodyPr>
          <a:lstStyle/>
          <a:p>
            <a:pPr marL="12700">
              <a:lnSpc>
                <a:spcPct val="100000"/>
              </a:lnSpc>
              <a:tabLst>
                <a:tab pos="499109" algn="l"/>
                <a:tab pos="958850" algn="l"/>
                <a:tab pos="1452880" algn="l"/>
                <a:tab pos="1935480" algn="l"/>
                <a:tab pos="2416175" algn="l"/>
                <a:tab pos="2907030" algn="l"/>
                <a:tab pos="3375660" algn="l"/>
                <a:tab pos="3865245" algn="l"/>
                <a:tab pos="4350385" algn="l"/>
                <a:tab pos="4819650" algn="l"/>
                <a:tab pos="5306695" algn="l"/>
                <a:tab pos="5785485" algn="l"/>
                <a:tab pos="6271895" algn="l"/>
                <a:tab pos="6732270" algn="l"/>
                <a:tab pos="7226300" algn="l"/>
              </a:tabLst>
            </a:pPr>
            <a:r>
              <a:rPr sz="1200" b="1" dirty="0">
                <a:solidFill>
                  <a:srgbClr val="061D48"/>
                </a:solidFill>
                <a:latin typeface="DIN Alternate" charset="0"/>
                <a:ea typeface="DIN Alternate" charset="0"/>
                <a:cs typeface="DIN Alternate" charset="0"/>
              </a:rPr>
              <a:t>JAN	FEB	MAR	APR	MAY	JUN	JUL	AUG	SEP	OCT	NOV	DEC	JAN	FEB	MAR	APR</a:t>
            </a:r>
            <a:endParaRPr sz="1200" dirty="0">
              <a:latin typeface="DIN Alternate" charset="0"/>
              <a:ea typeface="DIN Alternate" charset="0"/>
              <a:cs typeface="DIN Alternate" charset="0"/>
            </a:endParaRPr>
          </a:p>
        </p:txBody>
      </p:sp>
      <p:sp>
        <p:nvSpPr>
          <p:cNvPr id="41" name="object 41"/>
          <p:cNvSpPr txBox="1"/>
          <p:nvPr/>
        </p:nvSpPr>
        <p:spPr>
          <a:xfrm>
            <a:off x="2242993" y="3772932"/>
            <a:ext cx="391160" cy="240665"/>
          </a:xfrm>
          <a:prstGeom prst="rect">
            <a:avLst/>
          </a:prstGeom>
        </p:spPr>
        <p:txBody>
          <a:bodyPr vert="horz" wrap="square" lIns="0" tIns="0" rIns="0" bIns="0" rtlCol="0">
            <a:spAutoFit/>
          </a:bodyPr>
          <a:lstStyle/>
          <a:p>
            <a:pPr marL="12700">
              <a:lnSpc>
                <a:spcPct val="100000"/>
              </a:lnSpc>
            </a:pPr>
            <a:r>
              <a:rPr sz="1500" b="1" spc="-114" dirty="0">
                <a:solidFill>
                  <a:srgbClr val="4C4D4F"/>
                </a:solidFill>
                <a:latin typeface="Arial"/>
                <a:cs typeface="Arial"/>
              </a:rPr>
              <a:t>2019</a:t>
            </a:r>
            <a:endParaRPr sz="1500">
              <a:latin typeface="Arial"/>
              <a:cs typeface="Arial"/>
            </a:endParaRPr>
          </a:p>
        </p:txBody>
      </p:sp>
      <p:sp>
        <p:nvSpPr>
          <p:cNvPr id="42" name="object 42"/>
          <p:cNvSpPr txBox="1"/>
          <p:nvPr/>
        </p:nvSpPr>
        <p:spPr>
          <a:xfrm>
            <a:off x="7237699" y="3772932"/>
            <a:ext cx="391160" cy="240665"/>
          </a:xfrm>
          <a:prstGeom prst="rect">
            <a:avLst/>
          </a:prstGeom>
        </p:spPr>
        <p:txBody>
          <a:bodyPr vert="horz" wrap="square" lIns="0" tIns="0" rIns="0" bIns="0" rtlCol="0">
            <a:spAutoFit/>
          </a:bodyPr>
          <a:lstStyle/>
          <a:p>
            <a:pPr marL="12700">
              <a:lnSpc>
                <a:spcPct val="100000"/>
              </a:lnSpc>
            </a:pPr>
            <a:r>
              <a:rPr sz="1500" b="1" spc="-114" dirty="0">
                <a:solidFill>
                  <a:srgbClr val="4C4D4F"/>
                </a:solidFill>
                <a:latin typeface="Arial"/>
                <a:cs typeface="Arial"/>
              </a:rPr>
              <a:t>2020</a:t>
            </a:r>
            <a:endParaRPr sz="1500">
              <a:latin typeface="Arial"/>
              <a:cs typeface="Arial"/>
            </a:endParaRPr>
          </a:p>
        </p:txBody>
      </p:sp>
      <p:sp>
        <p:nvSpPr>
          <p:cNvPr id="43" name="object 43"/>
          <p:cNvSpPr/>
          <p:nvPr/>
        </p:nvSpPr>
        <p:spPr>
          <a:xfrm>
            <a:off x="7073176" y="4632071"/>
            <a:ext cx="1351280" cy="693420"/>
          </a:xfrm>
          <a:custGeom>
            <a:avLst/>
            <a:gdLst/>
            <a:ahLst/>
            <a:cxnLst/>
            <a:rect l="l" t="t" r="r" b="b"/>
            <a:pathLst>
              <a:path w="1351279" h="693420">
                <a:moveTo>
                  <a:pt x="0" y="693000"/>
                </a:moveTo>
                <a:lnTo>
                  <a:pt x="1350835" y="693000"/>
                </a:lnTo>
                <a:lnTo>
                  <a:pt x="1350835" y="0"/>
                </a:lnTo>
                <a:lnTo>
                  <a:pt x="0" y="0"/>
                </a:lnTo>
                <a:lnTo>
                  <a:pt x="0" y="693000"/>
                </a:lnTo>
                <a:close/>
              </a:path>
            </a:pathLst>
          </a:custGeom>
          <a:solidFill>
            <a:srgbClr val="E6E7E8"/>
          </a:solidFill>
        </p:spPr>
        <p:txBody>
          <a:bodyPr wrap="square" lIns="0" tIns="0" rIns="0" bIns="0" rtlCol="0"/>
          <a:lstStyle/>
          <a:p>
            <a:endParaRPr/>
          </a:p>
        </p:txBody>
      </p:sp>
      <p:sp>
        <p:nvSpPr>
          <p:cNvPr id="44" name="object 44"/>
          <p:cNvSpPr txBox="1"/>
          <p:nvPr/>
        </p:nvSpPr>
        <p:spPr>
          <a:xfrm>
            <a:off x="1045700" y="5582518"/>
            <a:ext cx="462915" cy="163830"/>
          </a:xfrm>
          <a:prstGeom prst="rect">
            <a:avLst/>
          </a:prstGeom>
        </p:spPr>
        <p:txBody>
          <a:bodyPr vert="horz" wrap="square" lIns="0" tIns="0" rIns="0" bIns="0" rtlCol="0">
            <a:spAutoFit/>
          </a:bodyPr>
          <a:lstStyle/>
          <a:p>
            <a:pPr marL="12700">
              <a:lnSpc>
                <a:spcPct val="100000"/>
              </a:lnSpc>
            </a:pPr>
            <a:r>
              <a:rPr sz="1000" dirty="0">
                <a:solidFill>
                  <a:srgbClr val="4C4D4F"/>
                </a:solidFill>
                <a:latin typeface="Arial MT Std"/>
                <a:cs typeface="Arial MT Std"/>
              </a:rPr>
              <a:t>O-week</a:t>
            </a:r>
            <a:endParaRPr sz="1000">
              <a:latin typeface="Arial MT Std"/>
              <a:cs typeface="Arial MT Std"/>
            </a:endParaRPr>
          </a:p>
        </p:txBody>
      </p:sp>
      <p:sp>
        <p:nvSpPr>
          <p:cNvPr id="45" name="object 45"/>
          <p:cNvSpPr txBox="1"/>
          <p:nvPr/>
        </p:nvSpPr>
        <p:spPr>
          <a:xfrm>
            <a:off x="4528549" y="5582518"/>
            <a:ext cx="462915" cy="163830"/>
          </a:xfrm>
          <a:prstGeom prst="rect">
            <a:avLst/>
          </a:prstGeom>
        </p:spPr>
        <p:txBody>
          <a:bodyPr vert="horz" wrap="square" lIns="0" tIns="0" rIns="0" bIns="0" rtlCol="0">
            <a:spAutoFit/>
          </a:bodyPr>
          <a:lstStyle/>
          <a:p>
            <a:pPr marL="12700">
              <a:lnSpc>
                <a:spcPct val="100000"/>
              </a:lnSpc>
            </a:pPr>
            <a:r>
              <a:rPr sz="1000" dirty="0">
                <a:solidFill>
                  <a:srgbClr val="4C4D4F"/>
                </a:solidFill>
                <a:latin typeface="Arial MT Std"/>
                <a:cs typeface="Arial MT Std"/>
              </a:rPr>
              <a:t>O-week</a:t>
            </a:r>
            <a:endParaRPr sz="1000">
              <a:latin typeface="Arial MT Std"/>
              <a:cs typeface="Arial MT Std"/>
            </a:endParaRPr>
          </a:p>
        </p:txBody>
      </p:sp>
      <p:sp>
        <p:nvSpPr>
          <p:cNvPr id="46" name="object 46"/>
          <p:cNvSpPr txBox="1"/>
          <p:nvPr/>
        </p:nvSpPr>
        <p:spPr>
          <a:xfrm>
            <a:off x="1940189" y="4456201"/>
            <a:ext cx="357505" cy="163830"/>
          </a:xfrm>
          <a:prstGeom prst="rect">
            <a:avLst/>
          </a:prstGeom>
        </p:spPr>
        <p:txBody>
          <a:bodyPr vert="horz" wrap="square" lIns="0" tIns="0" rIns="0" bIns="0" rtlCol="0">
            <a:spAutoFit/>
          </a:bodyPr>
          <a:lstStyle/>
          <a:p>
            <a:pPr marL="12700">
              <a:lnSpc>
                <a:spcPct val="100000"/>
              </a:lnSpc>
            </a:pPr>
            <a:r>
              <a:rPr sz="1000" dirty="0">
                <a:solidFill>
                  <a:srgbClr val="4C4D4F"/>
                </a:solidFill>
                <a:latin typeface="Arial MT Std"/>
                <a:cs typeface="Arial MT Std"/>
              </a:rPr>
              <a:t>14</a:t>
            </a:r>
            <a:r>
              <a:rPr sz="1000" spc="-100" dirty="0">
                <a:solidFill>
                  <a:srgbClr val="4C4D4F"/>
                </a:solidFill>
                <a:latin typeface="Arial MT Std"/>
                <a:cs typeface="Arial MT Std"/>
              </a:rPr>
              <a:t> </a:t>
            </a:r>
            <a:r>
              <a:rPr sz="1000" dirty="0">
                <a:solidFill>
                  <a:srgbClr val="4C4D4F"/>
                </a:solidFill>
                <a:latin typeface="Arial MT Std"/>
                <a:cs typeface="Arial MT Std"/>
              </a:rPr>
              <a:t>wk</a:t>
            </a:r>
            <a:endParaRPr sz="1000">
              <a:latin typeface="Arial MT Std"/>
              <a:cs typeface="Arial MT Std"/>
            </a:endParaRPr>
          </a:p>
        </p:txBody>
      </p:sp>
      <p:sp>
        <p:nvSpPr>
          <p:cNvPr id="47" name="object 47"/>
          <p:cNvSpPr txBox="1"/>
          <p:nvPr/>
        </p:nvSpPr>
        <p:spPr>
          <a:xfrm>
            <a:off x="3631562" y="4456201"/>
            <a:ext cx="357505" cy="163830"/>
          </a:xfrm>
          <a:prstGeom prst="rect">
            <a:avLst/>
          </a:prstGeom>
        </p:spPr>
        <p:txBody>
          <a:bodyPr vert="horz" wrap="square" lIns="0" tIns="0" rIns="0" bIns="0" rtlCol="0">
            <a:spAutoFit/>
          </a:bodyPr>
          <a:lstStyle/>
          <a:p>
            <a:pPr marL="12700">
              <a:lnSpc>
                <a:spcPct val="100000"/>
              </a:lnSpc>
            </a:pPr>
            <a:r>
              <a:rPr sz="1000" dirty="0">
                <a:solidFill>
                  <a:srgbClr val="4C4D4F"/>
                </a:solidFill>
                <a:latin typeface="Arial MT Std"/>
                <a:cs typeface="Arial MT Std"/>
              </a:rPr>
              <a:t>13</a:t>
            </a:r>
            <a:r>
              <a:rPr sz="1000" spc="-100" dirty="0">
                <a:solidFill>
                  <a:srgbClr val="4C4D4F"/>
                </a:solidFill>
                <a:latin typeface="Arial MT Std"/>
                <a:cs typeface="Arial MT Std"/>
              </a:rPr>
              <a:t> </a:t>
            </a:r>
            <a:r>
              <a:rPr sz="1000" dirty="0">
                <a:solidFill>
                  <a:srgbClr val="4C4D4F"/>
                </a:solidFill>
                <a:latin typeface="Arial MT Std"/>
                <a:cs typeface="Arial MT Std"/>
              </a:rPr>
              <a:t>wk</a:t>
            </a:r>
            <a:endParaRPr sz="1000">
              <a:latin typeface="Arial MT Std"/>
              <a:cs typeface="Arial MT Std"/>
            </a:endParaRPr>
          </a:p>
        </p:txBody>
      </p:sp>
      <p:sp>
        <p:nvSpPr>
          <p:cNvPr id="48" name="object 48"/>
          <p:cNvSpPr txBox="1"/>
          <p:nvPr/>
        </p:nvSpPr>
        <p:spPr>
          <a:xfrm>
            <a:off x="5249825" y="4456201"/>
            <a:ext cx="357505" cy="163830"/>
          </a:xfrm>
          <a:prstGeom prst="rect">
            <a:avLst/>
          </a:prstGeom>
        </p:spPr>
        <p:txBody>
          <a:bodyPr vert="horz" wrap="square" lIns="0" tIns="0" rIns="0" bIns="0" rtlCol="0">
            <a:spAutoFit/>
          </a:bodyPr>
          <a:lstStyle/>
          <a:p>
            <a:pPr marL="12700">
              <a:lnSpc>
                <a:spcPct val="100000"/>
              </a:lnSpc>
            </a:pPr>
            <a:r>
              <a:rPr sz="1000" dirty="0">
                <a:solidFill>
                  <a:srgbClr val="4C4D4F"/>
                </a:solidFill>
                <a:latin typeface="Arial MT Std"/>
                <a:cs typeface="Arial MT Std"/>
              </a:rPr>
              <a:t>14</a:t>
            </a:r>
            <a:r>
              <a:rPr sz="1000" spc="-100" dirty="0">
                <a:solidFill>
                  <a:srgbClr val="4C4D4F"/>
                </a:solidFill>
                <a:latin typeface="Arial MT Std"/>
                <a:cs typeface="Arial MT Std"/>
              </a:rPr>
              <a:t> </a:t>
            </a:r>
            <a:r>
              <a:rPr sz="1000" dirty="0">
                <a:solidFill>
                  <a:srgbClr val="4C4D4F"/>
                </a:solidFill>
                <a:latin typeface="Arial MT Std"/>
                <a:cs typeface="Arial MT Std"/>
              </a:rPr>
              <a:t>wk</a:t>
            </a:r>
            <a:endParaRPr sz="1000">
              <a:latin typeface="Arial MT Std"/>
              <a:cs typeface="Arial MT Std"/>
            </a:endParaRPr>
          </a:p>
        </p:txBody>
      </p:sp>
      <p:sp>
        <p:nvSpPr>
          <p:cNvPr id="49" name="object 49"/>
          <p:cNvSpPr txBox="1"/>
          <p:nvPr/>
        </p:nvSpPr>
        <p:spPr>
          <a:xfrm>
            <a:off x="6803086" y="4456201"/>
            <a:ext cx="287020" cy="163830"/>
          </a:xfrm>
          <a:prstGeom prst="rect">
            <a:avLst/>
          </a:prstGeom>
        </p:spPr>
        <p:txBody>
          <a:bodyPr vert="horz" wrap="square" lIns="0" tIns="0" rIns="0" bIns="0" rtlCol="0">
            <a:spAutoFit/>
          </a:bodyPr>
          <a:lstStyle/>
          <a:p>
            <a:pPr marL="12700">
              <a:lnSpc>
                <a:spcPct val="100000"/>
              </a:lnSpc>
            </a:pPr>
            <a:r>
              <a:rPr sz="1000" dirty="0">
                <a:solidFill>
                  <a:srgbClr val="4C4D4F"/>
                </a:solidFill>
                <a:latin typeface="Arial MT Std"/>
                <a:cs typeface="Arial MT Std"/>
              </a:rPr>
              <a:t>6</a:t>
            </a:r>
            <a:r>
              <a:rPr sz="1000" spc="-100" dirty="0">
                <a:solidFill>
                  <a:srgbClr val="4C4D4F"/>
                </a:solidFill>
                <a:latin typeface="Arial MT Std"/>
                <a:cs typeface="Arial MT Std"/>
              </a:rPr>
              <a:t> </a:t>
            </a:r>
            <a:r>
              <a:rPr sz="1000" dirty="0">
                <a:solidFill>
                  <a:srgbClr val="4C4D4F"/>
                </a:solidFill>
                <a:latin typeface="Arial MT Std"/>
                <a:cs typeface="Arial MT Std"/>
              </a:rPr>
              <a:t>wk</a:t>
            </a:r>
            <a:endParaRPr sz="1000">
              <a:latin typeface="Arial MT Std"/>
              <a:cs typeface="Arial MT Std"/>
            </a:endParaRPr>
          </a:p>
        </p:txBody>
      </p:sp>
      <p:sp>
        <p:nvSpPr>
          <p:cNvPr id="50" name="object 50"/>
          <p:cNvSpPr txBox="1"/>
          <p:nvPr/>
        </p:nvSpPr>
        <p:spPr>
          <a:xfrm>
            <a:off x="2475837" y="5885573"/>
            <a:ext cx="454025" cy="163830"/>
          </a:xfrm>
          <a:prstGeom prst="rect">
            <a:avLst/>
          </a:prstGeom>
        </p:spPr>
        <p:txBody>
          <a:bodyPr vert="horz" wrap="square" lIns="0" tIns="0" rIns="0" bIns="0" rtlCol="0">
            <a:spAutoFit/>
          </a:bodyPr>
          <a:lstStyle/>
          <a:p>
            <a:pPr marL="12700">
              <a:lnSpc>
                <a:spcPct val="100000"/>
              </a:lnSpc>
            </a:pPr>
            <a:r>
              <a:rPr sz="1000" dirty="0">
                <a:solidFill>
                  <a:srgbClr val="4C4D4F"/>
                </a:solidFill>
                <a:latin typeface="Arial MT Std"/>
                <a:cs typeface="Arial MT Std"/>
              </a:rPr>
              <a:t>Stu-</a:t>
            </a:r>
            <a:r>
              <a:rPr sz="1000" spc="-20" dirty="0">
                <a:solidFill>
                  <a:srgbClr val="4C4D4F"/>
                </a:solidFill>
                <a:latin typeface="Arial MT Std"/>
                <a:cs typeface="Arial MT Std"/>
              </a:rPr>
              <a:t>v</a:t>
            </a:r>
            <a:r>
              <a:rPr sz="1000" dirty="0">
                <a:solidFill>
                  <a:srgbClr val="4C4D4F"/>
                </a:solidFill>
                <a:latin typeface="Arial MT Std"/>
                <a:cs typeface="Arial MT Std"/>
              </a:rPr>
              <a:t>ac</a:t>
            </a:r>
            <a:endParaRPr sz="1000">
              <a:latin typeface="Arial MT Std"/>
              <a:cs typeface="Arial MT Std"/>
            </a:endParaRPr>
          </a:p>
        </p:txBody>
      </p:sp>
      <p:sp>
        <p:nvSpPr>
          <p:cNvPr id="51" name="object 51"/>
          <p:cNvSpPr/>
          <p:nvPr/>
        </p:nvSpPr>
        <p:spPr>
          <a:xfrm>
            <a:off x="1277156" y="4622289"/>
            <a:ext cx="1626870" cy="693420"/>
          </a:xfrm>
          <a:custGeom>
            <a:avLst/>
            <a:gdLst/>
            <a:ahLst/>
            <a:cxnLst/>
            <a:rect l="l" t="t" r="r" b="b"/>
            <a:pathLst>
              <a:path w="1626870" h="693420">
                <a:moveTo>
                  <a:pt x="1561909" y="0"/>
                </a:moveTo>
                <a:lnTo>
                  <a:pt x="0" y="0"/>
                </a:lnTo>
                <a:lnTo>
                  <a:pt x="0" y="693000"/>
                </a:lnTo>
                <a:lnTo>
                  <a:pt x="1561909" y="693000"/>
                </a:lnTo>
                <a:lnTo>
                  <a:pt x="1626336" y="346049"/>
                </a:lnTo>
                <a:lnTo>
                  <a:pt x="1561909" y="0"/>
                </a:lnTo>
                <a:close/>
              </a:path>
            </a:pathLst>
          </a:custGeom>
          <a:solidFill>
            <a:srgbClr val="A1A3D2"/>
          </a:solidFill>
        </p:spPr>
        <p:txBody>
          <a:bodyPr wrap="square" lIns="0" tIns="0" rIns="0" bIns="0" rtlCol="0"/>
          <a:lstStyle/>
          <a:p>
            <a:endParaRPr/>
          </a:p>
        </p:txBody>
      </p:sp>
      <p:sp>
        <p:nvSpPr>
          <p:cNvPr id="52" name="object 52"/>
          <p:cNvSpPr/>
          <p:nvPr/>
        </p:nvSpPr>
        <p:spPr>
          <a:xfrm>
            <a:off x="3135397" y="4622289"/>
            <a:ext cx="1400810" cy="693420"/>
          </a:xfrm>
          <a:custGeom>
            <a:avLst/>
            <a:gdLst/>
            <a:ahLst/>
            <a:cxnLst/>
            <a:rect l="l" t="t" r="r" b="b"/>
            <a:pathLst>
              <a:path w="1400810" h="693420">
                <a:moveTo>
                  <a:pt x="1335824" y="0"/>
                </a:moveTo>
                <a:lnTo>
                  <a:pt x="0" y="0"/>
                </a:lnTo>
                <a:lnTo>
                  <a:pt x="0" y="693000"/>
                </a:lnTo>
                <a:lnTo>
                  <a:pt x="1335824" y="693000"/>
                </a:lnTo>
                <a:lnTo>
                  <a:pt x="1400251" y="346049"/>
                </a:lnTo>
                <a:lnTo>
                  <a:pt x="1335824" y="0"/>
                </a:lnTo>
                <a:close/>
              </a:path>
            </a:pathLst>
          </a:custGeom>
          <a:solidFill>
            <a:srgbClr val="A1A3D2"/>
          </a:solidFill>
        </p:spPr>
        <p:txBody>
          <a:bodyPr wrap="square" lIns="0" tIns="0" rIns="0" bIns="0" rtlCol="0"/>
          <a:lstStyle/>
          <a:p>
            <a:endParaRPr/>
          </a:p>
        </p:txBody>
      </p:sp>
      <p:sp>
        <p:nvSpPr>
          <p:cNvPr id="53" name="object 53"/>
          <p:cNvSpPr/>
          <p:nvPr/>
        </p:nvSpPr>
        <p:spPr>
          <a:xfrm>
            <a:off x="4753660" y="4622289"/>
            <a:ext cx="1400810" cy="693420"/>
          </a:xfrm>
          <a:custGeom>
            <a:avLst/>
            <a:gdLst/>
            <a:ahLst/>
            <a:cxnLst/>
            <a:rect l="l" t="t" r="r" b="b"/>
            <a:pathLst>
              <a:path w="1400810" h="693420">
                <a:moveTo>
                  <a:pt x="1335824" y="0"/>
                </a:moveTo>
                <a:lnTo>
                  <a:pt x="0" y="0"/>
                </a:lnTo>
                <a:lnTo>
                  <a:pt x="0" y="693000"/>
                </a:lnTo>
                <a:lnTo>
                  <a:pt x="1335824" y="693000"/>
                </a:lnTo>
                <a:lnTo>
                  <a:pt x="1400251" y="346049"/>
                </a:lnTo>
                <a:lnTo>
                  <a:pt x="1335824" y="0"/>
                </a:lnTo>
                <a:close/>
              </a:path>
            </a:pathLst>
          </a:custGeom>
          <a:solidFill>
            <a:srgbClr val="A1A3D2"/>
          </a:solidFill>
        </p:spPr>
        <p:txBody>
          <a:bodyPr wrap="square" lIns="0" tIns="0" rIns="0" bIns="0" rtlCol="0"/>
          <a:lstStyle/>
          <a:p>
            <a:endParaRPr/>
          </a:p>
        </p:txBody>
      </p:sp>
      <p:sp>
        <p:nvSpPr>
          <p:cNvPr id="54" name="object 54"/>
          <p:cNvSpPr/>
          <p:nvPr/>
        </p:nvSpPr>
        <p:spPr>
          <a:xfrm>
            <a:off x="1277156" y="4622294"/>
            <a:ext cx="151765" cy="693420"/>
          </a:xfrm>
          <a:custGeom>
            <a:avLst/>
            <a:gdLst/>
            <a:ahLst/>
            <a:cxnLst/>
            <a:rect l="l" t="t" r="r" b="b"/>
            <a:pathLst>
              <a:path w="151765" h="693420">
                <a:moveTo>
                  <a:pt x="55346" y="0"/>
                </a:moveTo>
                <a:lnTo>
                  <a:pt x="0" y="0"/>
                </a:lnTo>
                <a:lnTo>
                  <a:pt x="0" y="693394"/>
                </a:lnTo>
                <a:lnTo>
                  <a:pt x="55346" y="693394"/>
                </a:lnTo>
                <a:lnTo>
                  <a:pt x="151282" y="346697"/>
                </a:lnTo>
                <a:lnTo>
                  <a:pt x="55346" y="0"/>
                </a:lnTo>
                <a:close/>
              </a:path>
            </a:pathLst>
          </a:custGeom>
          <a:solidFill>
            <a:srgbClr val="384A6D"/>
          </a:solidFill>
        </p:spPr>
        <p:txBody>
          <a:bodyPr wrap="square" lIns="0" tIns="0" rIns="0" bIns="0" rtlCol="0"/>
          <a:lstStyle/>
          <a:p>
            <a:endParaRPr/>
          </a:p>
        </p:txBody>
      </p:sp>
      <p:sp>
        <p:nvSpPr>
          <p:cNvPr id="55" name="object 55"/>
          <p:cNvSpPr/>
          <p:nvPr/>
        </p:nvSpPr>
        <p:spPr>
          <a:xfrm>
            <a:off x="3135397" y="4622294"/>
            <a:ext cx="151765" cy="693420"/>
          </a:xfrm>
          <a:custGeom>
            <a:avLst/>
            <a:gdLst/>
            <a:ahLst/>
            <a:cxnLst/>
            <a:rect l="l" t="t" r="r" b="b"/>
            <a:pathLst>
              <a:path w="151764" h="693420">
                <a:moveTo>
                  <a:pt x="55346" y="0"/>
                </a:moveTo>
                <a:lnTo>
                  <a:pt x="0" y="0"/>
                </a:lnTo>
                <a:lnTo>
                  <a:pt x="0" y="693394"/>
                </a:lnTo>
                <a:lnTo>
                  <a:pt x="55346" y="693394"/>
                </a:lnTo>
                <a:lnTo>
                  <a:pt x="151282" y="346697"/>
                </a:lnTo>
                <a:lnTo>
                  <a:pt x="55346" y="0"/>
                </a:lnTo>
                <a:close/>
              </a:path>
            </a:pathLst>
          </a:custGeom>
          <a:solidFill>
            <a:srgbClr val="384A6D"/>
          </a:solidFill>
        </p:spPr>
        <p:txBody>
          <a:bodyPr wrap="square" lIns="0" tIns="0" rIns="0" bIns="0" rtlCol="0"/>
          <a:lstStyle/>
          <a:p>
            <a:endParaRPr/>
          </a:p>
        </p:txBody>
      </p:sp>
      <p:sp>
        <p:nvSpPr>
          <p:cNvPr id="56" name="object 56"/>
          <p:cNvSpPr/>
          <p:nvPr/>
        </p:nvSpPr>
        <p:spPr>
          <a:xfrm>
            <a:off x="4753659" y="4622294"/>
            <a:ext cx="151765" cy="693420"/>
          </a:xfrm>
          <a:custGeom>
            <a:avLst/>
            <a:gdLst/>
            <a:ahLst/>
            <a:cxnLst/>
            <a:rect l="l" t="t" r="r" b="b"/>
            <a:pathLst>
              <a:path w="151764" h="693420">
                <a:moveTo>
                  <a:pt x="55346" y="0"/>
                </a:moveTo>
                <a:lnTo>
                  <a:pt x="0" y="0"/>
                </a:lnTo>
                <a:lnTo>
                  <a:pt x="0" y="693394"/>
                </a:lnTo>
                <a:lnTo>
                  <a:pt x="55346" y="693394"/>
                </a:lnTo>
                <a:lnTo>
                  <a:pt x="151282" y="346697"/>
                </a:lnTo>
                <a:lnTo>
                  <a:pt x="55346" y="0"/>
                </a:lnTo>
                <a:close/>
              </a:path>
            </a:pathLst>
          </a:custGeom>
          <a:solidFill>
            <a:srgbClr val="384A6D"/>
          </a:solidFill>
        </p:spPr>
        <p:txBody>
          <a:bodyPr wrap="square" lIns="0" tIns="0" rIns="0" bIns="0" rtlCol="0"/>
          <a:lstStyle/>
          <a:p>
            <a:endParaRPr/>
          </a:p>
        </p:txBody>
      </p:sp>
      <p:sp>
        <p:nvSpPr>
          <p:cNvPr id="57" name="object 57"/>
          <p:cNvSpPr/>
          <p:nvPr/>
        </p:nvSpPr>
        <p:spPr>
          <a:xfrm>
            <a:off x="2709010" y="4622285"/>
            <a:ext cx="151130" cy="692150"/>
          </a:xfrm>
          <a:custGeom>
            <a:avLst/>
            <a:gdLst/>
            <a:ahLst/>
            <a:cxnLst/>
            <a:rect l="l" t="t" r="r" b="b"/>
            <a:pathLst>
              <a:path w="151130" h="692150">
                <a:moveTo>
                  <a:pt x="55232" y="0"/>
                </a:moveTo>
                <a:lnTo>
                  <a:pt x="0" y="0"/>
                </a:lnTo>
                <a:lnTo>
                  <a:pt x="95745" y="346049"/>
                </a:lnTo>
                <a:lnTo>
                  <a:pt x="0" y="692099"/>
                </a:lnTo>
                <a:lnTo>
                  <a:pt x="55232" y="692099"/>
                </a:lnTo>
                <a:lnTo>
                  <a:pt x="150990" y="346049"/>
                </a:lnTo>
                <a:lnTo>
                  <a:pt x="55232" y="0"/>
                </a:lnTo>
                <a:close/>
              </a:path>
            </a:pathLst>
          </a:custGeom>
          <a:solidFill>
            <a:srgbClr val="D9DAED"/>
          </a:solidFill>
        </p:spPr>
        <p:txBody>
          <a:bodyPr wrap="square" lIns="0" tIns="0" rIns="0" bIns="0" rtlCol="0"/>
          <a:lstStyle/>
          <a:p>
            <a:endParaRPr/>
          </a:p>
        </p:txBody>
      </p:sp>
      <p:sp>
        <p:nvSpPr>
          <p:cNvPr id="58" name="object 58"/>
          <p:cNvSpPr/>
          <p:nvPr/>
        </p:nvSpPr>
        <p:spPr>
          <a:xfrm>
            <a:off x="4341166" y="4622285"/>
            <a:ext cx="151130" cy="692150"/>
          </a:xfrm>
          <a:custGeom>
            <a:avLst/>
            <a:gdLst/>
            <a:ahLst/>
            <a:cxnLst/>
            <a:rect l="l" t="t" r="r" b="b"/>
            <a:pathLst>
              <a:path w="151129" h="692150">
                <a:moveTo>
                  <a:pt x="55232" y="0"/>
                </a:moveTo>
                <a:lnTo>
                  <a:pt x="0" y="0"/>
                </a:lnTo>
                <a:lnTo>
                  <a:pt x="95745" y="346049"/>
                </a:lnTo>
                <a:lnTo>
                  <a:pt x="0" y="692099"/>
                </a:lnTo>
                <a:lnTo>
                  <a:pt x="55232" y="692099"/>
                </a:lnTo>
                <a:lnTo>
                  <a:pt x="150990" y="346049"/>
                </a:lnTo>
                <a:lnTo>
                  <a:pt x="55232" y="0"/>
                </a:lnTo>
                <a:close/>
              </a:path>
            </a:pathLst>
          </a:custGeom>
          <a:solidFill>
            <a:srgbClr val="D9DAED"/>
          </a:solidFill>
        </p:spPr>
        <p:txBody>
          <a:bodyPr wrap="square" lIns="0" tIns="0" rIns="0" bIns="0" rtlCol="0"/>
          <a:lstStyle/>
          <a:p>
            <a:endParaRPr/>
          </a:p>
        </p:txBody>
      </p:sp>
      <p:sp>
        <p:nvSpPr>
          <p:cNvPr id="59" name="object 59"/>
          <p:cNvSpPr/>
          <p:nvPr/>
        </p:nvSpPr>
        <p:spPr>
          <a:xfrm>
            <a:off x="5959428" y="4622285"/>
            <a:ext cx="151130" cy="692150"/>
          </a:xfrm>
          <a:custGeom>
            <a:avLst/>
            <a:gdLst/>
            <a:ahLst/>
            <a:cxnLst/>
            <a:rect l="l" t="t" r="r" b="b"/>
            <a:pathLst>
              <a:path w="151129" h="692150">
                <a:moveTo>
                  <a:pt x="55232" y="0"/>
                </a:moveTo>
                <a:lnTo>
                  <a:pt x="0" y="0"/>
                </a:lnTo>
                <a:lnTo>
                  <a:pt x="95745" y="346049"/>
                </a:lnTo>
                <a:lnTo>
                  <a:pt x="0" y="692099"/>
                </a:lnTo>
                <a:lnTo>
                  <a:pt x="55232" y="692099"/>
                </a:lnTo>
                <a:lnTo>
                  <a:pt x="150990" y="346049"/>
                </a:lnTo>
                <a:lnTo>
                  <a:pt x="55232" y="0"/>
                </a:lnTo>
                <a:close/>
              </a:path>
            </a:pathLst>
          </a:custGeom>
          <a:solidFill>
            <a:srgbClr val="D9DAED"/>
          </a:solidFill>
        </p:spPr>
        <p:txBody>
          <a:bodyPr wrap="square" lIns="0" tIns="0" rIns="0" bIns="0" rtlCol="0"/>
          <a:lstStyle/>
          <a:p>
            <a:endParaRPr/>
          </a:p>
        </p:txBody>
      </p:sp>
      <p:sp>
        <p:nvSpPr>
          <p:cNvPr id="60" name="object 60"/>
          <p:cNvSpPr/>
          <p:nvPr/>
        </p:nvSpPr>
        <p:spPr>
          <a:xfrm>
            <a:off x="1301399" y="5291472"/>
            <a:ext cx="0" cy="231140"/>
          </a:xfrm>
          <a:custGeom>
            <a:avLst/>
            <a:gdLst/>
            <a:ahLst/>
            <a:cxnLst/>
            <a:rect l="l" t="t" r="r" b="b"/>
            <a:pathLst>
              <a:path h="231139">
                <a:moveTo>
                  <a:pt x="0" y="0"/>
                </a:moveTo>
                <a:lnTo>
                  <a:pt x="0" y="231101"/>
                </a:lnTo>
              </a:path>
            </a:pathLst>
          </a:custGeom>
          <a:ln w="12700">
            <a:solidFill>
              <a:srgbClr val="061D48"/>
            </a:solidFill>
          </a:ln>
        </p:spPr>
        <p:txBody>
          <a:bodyPr wrap="square" lIns="0" tIns="0" rIns="0" bIns="0" rtlCol="0"/>
          <a:lstStyle/>
          <a:p>
            <a:endParaRPr/>
          </a:p>
        </p:txBody>
      </p:sp>
      <p:sp>
        <p:nvSpPr>
          <p:cNvPr id="61" name="object 61"/>
          <p:cNvSpPr/>
          <p:nvPr/>
        </p:nvSpPr>
        <p:spPr>
          <a:xfrm>
            <a:off x="1275999" y="5497173"/>
            <a:ext cx="50800" cy="50800"/>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061D48"/>
          </a:solidFill>
        </p:spPr>
        <p:txBody>
          <a:bodyPr wrap="square" lIns="0" tIns="0" rIns="0" bIns="0" rtlCol="0"/>
          <a:lstStyle/>
          <a:p>
            <a:endParaRPr/>
          </a:p>
        </p:txBody>
      </p:sp>
      <p:sp>
        <p:nvSpPr>
          <p:cNvPr id="62" name="object 62"/>
          <p:cNvSpPr/>
          <p:nvPr/>
        </p:nvSpPr>
        <p:spPr>
          <a:xfrm>
            <a:off x="4784248" y="5291472"/>
            <a:ext cx="0" cy="231140"/>
          </a:xfrm>
          <a:custGeom>
            <a:avLst/>
            <a:gdLst/>
            <a:ahLst/>
            <a:cxnLst/>
            <a:rect l="l" t="t" r="r" b="b"/>
            <a:pathLst>
              <a:path h="231139">
                <a:moveTo>
                  <a:pt x="0" y="0"/>
                </a:moveTo>
                <a:lnTo>
                  <a:pt x="0" y="231101"/>
                </a:lnTo>
              </a:path>
            </a:pathLst>
          </a:custGeom>
          <a:ln w="12700">
            <a:solidFill>
              <a:srgbClr val="061D48"/>
            </a:solidFill>
          </a:ln>
        </p:spPr>
        <p:txBody>
          <a:bodyPr wrap="square" lIns="0" tIns="0" rIns="0" bIns="0" rtlCol="0"/>
          <a:lstStyle/>
          <a:p>
            <a:endParaRPr/>
          </a:p>
        </p:txBody>
      </p:sp>
      <p:sp>
        <p:nvSpPr>
          <p:cNvPr id="63" name="object 63"/>
          <p:cNvSpPr/>
          <p:nvPr/>
        </p:nvSpPr>
        <p:spPr>
          <a:xfrm>
            <a:off x="4758848" y="5497173"/>
            <a:ext cx="50800" cy="50800"/>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061D48"/>
          </a:solidFill>
        </p:spPr>
        <p:txBody>
          <a:bodyPr wrap="square" lIns="0" tIns="0" rIns="0" bIns="0" rtlCol="0"/>
          <a:lstStyle/>
          <a:p>
            <a:endParaRPr/>
          </a:p>
        </p:txBody>
      </p:sp>
      <p:sp>
        <p:nvSpPr>
          <p:cNvPr id="64" name="object 64"/>
          <p:cNvSpPr/>
          <p:nvPr/>
        </p:nvSpPr>
        <p:spPr>
          <a:xfrm>
            <a:off x="2726895" y="5291472"/>
            <a:ext cx="0" cy="539750"/>
          </a:xfrm>
          <a:custGeom>
            <a:avLst/>
            <a:gdLst/>
            <a:ahLst/>
            <a:cxnLst/>
            <a:rect l="l" t="t" r="r" b="b"/>
            <a:pathLst>
              <a:path h="539750">
                <a:moveTo>
                  <a:pt x="0" y="0"/>
                </a:moveTo>
                <a:lnTo>
                  <a:pt x="0" y="539267"/>
                </a:lnTo>
              </a:path>
            </a:pathLst>
          </a:custGeom>
          <a:ln w="12700">
            <a:solidFill>
              <a:srgbClr val="061D48"/>
            </a:solidFill>
          </a:ln>
        </p:spPr>
        <p:txBody>
          <a:bodyPr wrap="square" lIns="0" tIns="0" rIns="0" bIns="0" rtlCol="0"/>
          <a:lstStyle/>
          <a:p>
            <a:endParaRPr/>
          </a:p>
        </p:txBody>
      </p:sp>
      <p:sp>
        <p:nvSpPr>
          <p:cNvPr id="65" name="object 65"/>
          <p:cNvSpPr/>
          <p:nvPr/>
        </p:nvSpPr>
        <p:spPr>
          <a:xfrm>
            <a:off x="2701495" y="5805345"/>
            <a:ext cx="50800" cy="50800"/>
          </a:xfrm>
          <a:custGeom>
            <a:avLst/>
            <a:gdLst/>
            <a:ahLst/>
            <a:cxnLst/>
            <a:rect l="l" t="t" r="r" b="b"/>
            <a:pathLst>
              <a:path w="50800" h="50800">
                <a:moveTo>
                  <a:pt x="25400" y="0"/>
                </a:moveTo>
                <a:lnTo>
                  <a:pt x="15510" y="1995"/>
                </a:lnTo>
                <a:lnTo>
                  <a:pt x="7437" y="7437"/>
                </a:lnTo>
                <a:lnTo>
                  <a:pt x="1995" y="15510"/>
                </a:lnTo>
                <a:lnTo>
                  <a:pt x="0" y="25400"/>
                </a:lnTo>
                <a:lnTo>
                  <a:pt x="1995" y="35289"/>
                </a:lnTo>
                <a:lnTo>
                  <a:pt x="7437" y="43362"/>
                </a:lnTo>
                <a:lnTo>
                  <a:pt x="15510" y="48804"/>
                </a:lnTo>
                <a:lnTo>
                  <a:pt x="25400" y="50800"/>
                </a:lnTo>
                <a:lnTo>
                  <a:pt x="35289" y="48804"/>
                </a:lnTo>
                <a:lnTo>
                  <a:pt x="43362" y="43362"/>
                </a:lnTo>
                <a:lnTo>
                  <a:pt x="48804" y="35289"/>
                </a:lnTo>
                <a:lnTo>
                  <a:pt x="50800" y="25400"/>
                </a:lnTo>
                <a:lnTo>
                  <a:pt x="48804" y="15510"/>
                </a:lnTo>
                <a:lnTo>
                  <a:pt x="43362" y="7437"/>
                </a:lnTo>
                <a:lnTo>
                  <a:pt x="35289" y="1995"/>
                </a:lnTo>
                <a:lnTo>
                  <a:pt x="25400" y="0"/>
                </a:lnTo>
                <a:close/>
              </a:path>
            </a:pathLst>
          </a:custGeom>
          <a:solidFill>
            <a:srgbClr val="061D48"/>
          </a:solidFill>
        </p:spPr>
        <p:txBody>
          <a:bodyPr wrap="square" lIns="0" tIns="0" rIns="0" bIns="0" rtlCol="0"/>
          <a:lstStyle/>
          <a:p>
            <a:endParaRPr/>
          </a:p>
        </p:txBody>
      </p:sp>
      <p:sp>
        <p:nvSpPr>
          <p:cNvPr id="66" name="object 66"/>
          <p:cNvSpPr/>
          <p:nvPr/>
        </p:nvSpPr>
        <p:spPr>
          <a:xfrm>
            <a:off x="2811661" y="5270399"/>
            <a:ext cx="0" cy="262890"/>
          </a:xfrm>
          <a:custGeom>
            <a:avLst/>
            <a:gdLst/>
            <a:ahLst/>
            <a:cxnLst/>
            <a:rect l="l" t="t" r="r" b="b"/>
            <a:pathLst>
              <a:path h="262889">
                <a:moveTo>
                  <a:pt x="0" y="0"/>
                </a:moveTo>
                <a:lnTo>
                  <a:pt x="0" y="262597"/>
                </a:lnTo>
              </a:path>
            </a:pathLst>
          </a:custGeom>
          <a:ln w="12700">
            <a:solidFill>
              <a:srgbClr val="061D48"/>
            </a:solidFill>
          </a:ln>
        </p:spPr>
        <p:txBody>
          <a:bodyPr wrap="square" lIns="0" tIns="0" rIns="0" bIns="0" rtlCol="0"/>
          <a:lstStyle/>
          <a:p>
            <a:endParaRPr/>
          </a:p>
        </p:txBody>
      </p:sp>
      <p:sp>
        <p:nvSpPr>
          <p:cNvPr id="67" name="object 67"/>
          <p:cNvSpPr/>
          <p:nvPr/>
        </p:nvSpPr>
        <p:spPr>
          <a:xfrm>
            <a:off x="2786261" y="5507600"/>
            <a:ext cx="50800" cy="50800"/>
          </a:xfrm>
          <a:custGeom>
            <a:avLst/>
            <a:gdLst/>
            <a:ahLst/>
            <a:cxnLst/>
            <a:rect l="l" t="t" r="r" b="b"/>
            <a:pathLst>
              <a:path w="50800" h="50800">
                <a:moveTo>
                  <a:pt x="25400" y="0"/>
                </a:moveTo>
                <a:lnTo>
                  <a:pt x="15510" y="1995"/>
                </a:lnTo>
                <a:lnTo>
                  <a:pt x="7437" y="7437"/>
                </a:lnTo>
                <a:lnTo>
                  <a:pt x="1995" y="15510"/>
                </a:lnTo>
                <a:lnTo>
                  <a:pt x="0" y="25399"/>
                </a:lnTo>
                <a:lnTo>
                  <a:pt x="1995" y="35283"/>
                </a:lnTo>
                <a:lnTo>
                  <a:pt x="7437" y="43357"/>
                </a:lnTo>
                <a:lnTo>
                  <a:pt x="15510" y="48802"/>
                </a:lnTo>
                <a:lnTo>
                  <a:pt x="25400" y="50799"/>
                </a:lnTo>
                <a:lnTo>
                  <a:pt x="35289" y="48802"/>
                </a:lnTo>
                <a:lnTo>
                  <a:pt x="43362" y="43357"/>
                </a:lnTo>
                <a:lnTo>
                  <a:pt x="48804" y="35283"/>
                </a:lnTo>
                <a:lnTo>
                  <a:pt x="50800" y="25399"/>
                </a:lnTo>
                <a:lnTo>
                  <a:pt x="48804" y="15510"/>
                </a:lnTo>
                <a:lnTo>
                  <a:pt x="43362" y="7437"/>
                </a:lnTo>
                <a:lnTo>
                  <a:pt x="35289" y="1995"/>
                </a:lnTo>
                <a:lnTo>
                  <a:pt x="25400" y="0"/>
                </a:lnTo>
                <a:close/>
              </a:path>
            </a:pathLst>
          </a:custGeom>
          <a:solidFill>
            <a:srgbClr val="061D48"/>
          </a:solidFill>
        </p:spPr>
        <p:txBody>
          <a:bodyPr wrap="square" lIns="0" tIns="0" rIns="0" bIns="0" rtlCol="0"/>
          <a:lstStyle/>
          <a:p>
            <a:endParaRPr/>
          </a:p>
        </p:txBody>
      </p:sp>
      <p:sp>
        <p:nvSpPr>
          <p:cNvPr id="68" name="object 68"/>
          <p:cNvSpPr/>
          <p:nvPr/>
        </p:nvSpPr>
        <p:spPr>
          <a:xfrm>
            <a:off x="6612858" y="4631405"/>
            <a:ext cx="585470" cy="693420"/>
          </a:xfrm>
          <a:custGeom>
            <a:avLst/>
            <a:gdLst/>
            <a:ahLst/>
            <a:cxnLst/>
            <a:rect l="l" t="t" r="r" b="b"/>
            <a:pathLst>
              <a:path w="585470" h="693420">
                <a:moveTo>
                  <a:pt x="489064" y="0"/>
                </a:moveTo>
                <a:lnTo>
                  <a:pt x="0" y="0"/>
                </a:lnTo>
                <a:lnTo>
                  <a:pt x="0" y="693000"/>
                </a:lnTo>
                <a:lnTo>
                  <a:pt x="433717" y="693000"/>
                </a:lnTo>
                <a:lnTo>
                  <a:pt x="433717" y="693407"/>
                </a:lnTo>
                <a:lnTo>
                  <a:pt x="489064" y="693407"/>
                </a:lnTo>
                <a:lnTo>
                  <a:pt x="583425" y="352425"/>
                </a:lnTo>
                <a:lnTo>
                  <a:pt x="585000" y="347560"/>
                </a:lnTo>
                <a:lnTo>
                  <a:pt x="584860" y="347230"/>
                </a:lnTo>
                <a:lnTo>
                  <a:pt x="585000" y="346710"/>
                </a:lnTo>
                <a:lnTo>
                  <a:pt x="489064" y="0"/>
                </a:lnTo>
                <a:close/>
              </a:path>
            </a:pathLst>
          </a:custGeom>
          <a:solidFill>
            <a:srgbClr val="A1A3D2"/>
          </a:solidFill>
        </p:spPr>
        <p:txBody>
          <a:bodyPr wrap="square" lIns="0" tIns="0" rIns="0" bIns="0" rtlCol="0"/>
          <a:lstStyle/>
          <a:p>
            <a:endParaRPr/>
          </a:p>
        </p:txBody>
      </p:sp>
      <p:sp>
        <p:nvSpPr>
          <p:cNvPr id="69" name="object 69"/>
          <p:cNvSpPr txBox="1"/>
          <p:nvPr/>
        </p:nvSpPr>
        <p:spPr>
          <a:xfrm>
            <a:off x="6636163" y="4839459"/>
            <a:ext cx="480513" cy="138499"/>
          </a:xfrm>
          <a:prstGeom prst="rect">
            <a:avLst/>
          </a:prstGeom>
        </p:spPr>
        <p:txBody>
          <a:bodyPr vert="horz" wrap="square" lIns="0" tIns="0" rIns="0" bIns="0" rtlCol="0">
            <a:spAutoFit/>
          </a:bodyPr>
          <a:lstStyle/>
          <a:p>
            <a:pPr marL="12700">
              <a:lnSpc>
                <a:spcPct val="100000"/>
              </a:lnSpc>
            </a:pPr>
            <a:r>
              <a:rPr sz="900" b="1" dirty="0">
                <a:solidFill>
                  <a:srgbClr val="FFFFFF"/>
                </a:solidFill>
                <a:latin typeface="DIN Alternate" charset="0"/>
                <a:ea typeface="DIN Alternate" charset="0"/>
                <a:cs typeface="DIN Alternate" charset="0"/>
              </a:rPr>
              <a:t>Summer</a:t>
            </a:r>
            <a:endParaRPr sz="900">
              <a:latin typeface="DIN Alternate" charset="0"/>
              <a:ea typeface="DIN Alternate" charset="0"/>
              <a:cs typeface="DIN Alternate" charset="0"/>
            </a:endParaRPr>
          </a:p>
        </p:txBody>
      </p:sp>
      <p:sp>
        <p:nvSpPr>
          <p:cNvPr id="70" name="object 70"/>
          <p:cNvSpPr txBox="1"/>
          <p:nvPr/>
        </p:nvSpPr>
        <p:spPr>
          <a:xfrm>
            <a:off x="6636162" y="4976619"/>
            <a:ext cx="436601" cy="138499"/>
          </a:xfrm>
          <a:prstGeom prst="rect">
            <a:avLst/>
          </a:prstGeom>
        </p:spPr>
        <p:txBody>
          <a:bodyPr vert="horz" wrap="square" lIns="0" tIns="0" rIns="0" bIns="0" rtlCol="0">
            <a:spAutoFit/>
          </a:bodyPr>
          <a:lstStyle/>
          <a:p>
            <a:pPr marL="12700">
              <a:lnSpc>
                <a:spcPct val="100000"/>
              </a:lnSpc>
            </a:pPr>
            <a:r>
              <a:rPr sz="900" b="1" dirty="0">
                <a:solidFill>
                  <a:srgbClr val="FFFFFF"/>
                </a:solidFill>
                <a:latin typeface="DIN Alternate" charset="0"/>
                <a:ea typeface="DIN Alternate" charset="0"/>
                <a:cs typeface="DIN Alternate" charset="0"/>
              </a:rPr>
              <a:t>5 wk</a:t>
            </a:r>
            <a:endParaRPr sz="900" dirty="0">
              <a:latin typeface="DIN Alternate" charset="0"/>
              <a:ea typeface="DIN Alternate" charset="0"/>
              <a:cs typeface="DIN Alternate" charset="0"/>
            </a:endParaRPr>
          </a:p>
        </p:txBody>
      </p:sp>
      <p:sp>
        <p:nvSpPr>
          <p:cNvPr id="71" name="object 71"/>
          <p:cNvSpPr/>
          <p:nvPr/>
        </p:nvSpPr>
        <p:spPr>
          <a:xfrm>
            <a:off x="7046872" y="4632060"/>
            <a:ext cx="151130" cy="692150"/>
          </a:xfrm>
          <a:custGeom>
            <a:avLst/>
            <a:gdLst/>
            <a:ahLst/>
            <a:cxnLst/>
            <a:rect l="l" t="t" r="r" b="b"/>
            <a:pathLst>
              <a:path w="151129" h="692150">
                <a:moveTo>
                  <a:pt x="55232" y="0"/>
                </a:moveTo>
                <a:lnTo>
                  <a:pt x="0" y="0"/>
                </a:lnTo>
                <a:lnTo>
                  <a:pt x="95745" y="346049"/>
                </a:lnTo>
                <a:lnTo>
                  <a:pt x="0" y="692099"/>
                </a:lnTo>
                <a:lnTo>
                  <a:pt x="55232" y="692099"/>
                </a:lnTo>
                <a:lnTo>
                  <a:pt x="150990" y="346049"/>
                </a:lnTo>
                <a:lnTo>
                  <a:pt x="55232" y="0"/>
                </a:lnTo>
                <a:close/>
              </a:path>
            </a:pathLst>
          </a:custGeom>
          <a:solidFill>
            <a:srgbClr val="D9DAED"/>
          </a:solidFill>
        </p:spPr>
        <p:txBody>
          <a:bodyPr wrap="square" lIns="0" tIns="0" rIns="0" bIns="0" rtlCol="0"/>
          <a:lstStyle/>
          <a:p>
            <a:endParaRPr/>
          </a:p>
        </p:txBody>
      </p:sp>
      <p:sp>
        <p:nvSpPr>
          <p:cNvPr id="72" name="object 72"/>
          <p:cNvSpPr/>
          <p:nvPr/>
        </p:nvSpPr>
        <p:spPr>
          <a:xfrm>
            <a:off x="2752291" y="4622285"/>
            <a:ext cx="191135" cy="692150"/>
          </a:xfrm>
          <a:custGeom>
            <a:avLst/>
            <a:gdLst/>
            <a:ahLst/>
            <a:cxnLst/>
            <a:rect l="l" t="t" r="r" b="b"/>
            <a:pathLst>
              <a:path w="191135" h="692150">
                <a:moveTo>
                  <a:pt x="95199" y="0"/>
                </a:moveTo>
                <a:lnTo>
                  <a:pt x="0" y="0"/>
                </a:lnTo>
                <a:lnTo>
                  <a:pt x="95758" y="346049"/>
                </a:lnTo>
                <a:lnTo>
                  <a:pt x="0" y="692099"/>
                </a:lnTo>
                <a:lnTo>
                  <a:pt x="95199" y="692099"/>
                </a:lnTo>
                <a:lnTo>
                  <a:pt x="190957" y="346049"/>
                </a:lnTo>
                <a:lnTo>
                  <a:pt x="95199" y="0"/>
                </a:lnTo>
                <a:close/>
              </a:path>
            </a:pathLst>
          </a:custGeom>
          <a:solidFill>
            <a:srgbClr val="061D48"/>
          </a:solidFill>
        </p:spPr>
        <p:txBody>
          <a:bodyPr wrap="square" lIns="0" tIns="0" rIns="0" bIns="0" rtlCol="0"/>
          <a:lstStyle/>
          <a:p>
            <a:endParaRPr/>
          </a:p>
        </p:txBody>
      </p:sp>
      <p:sp>
        <p:nvSpPr>
          <p:cNvPr id="73" name="object 73"/>
          <p:cNvSpPr/>
          <p:nvPr/>
        </p:nvSpPr>
        <p:spPr>
          <a:xfrm>
            <a:off x="4384446" y="4622285"/>
            <a:ext cx="191135" cy="692150"/>
          </a:xfrm>
          <a:custGeom>
            <a:avLst/>
            <a:gdLst/>
            <a:ahLst/>
            <a:cxnLst/>
            <a:rect l="l" t="t" r="r" b="b"/>
            <a:pathLst>
              <a:path w="191135" h="692150">
                <a:moveTo>
                  <a:pt x="95199" y="0"/>
                </a:moveTo>
                <a:lnTo>
                  <a:pt x="0" y="0"/>
                </a:lnTo>
                <a:lnTo>
                  <a:pt x="95758" y="346049"/>
                </a:lnTo>
                <a:lnTo>
                  <a:pt x="0" y="692099"/>
                </a:lnTo>
                <a:lnTo>
                  <a:pt x="95199" y="692099"/>
                </a:lnTo>
                <a:lnTo>
                  <a:pt x="190957" y="346049"/>
                </a:lnTo>
                <a:lnTo>
                  <a:pt x="95199" y="0"/>
                </a:lnTo>
                <a:close/>
              </a:path>
            </a:pathLst>
          </a:custGeom>
          <a:solidFill>
            <a:srgbClr val="061D48"/>
          </a:solidFill>
        </p:spPr>
        <p:txBody>
          <a:bodyPr wrap="square" lIns="0" tIns="0" rIns="0" bIns="0" rtlCol="0"/>
          <a:lstStyle/>
          <a:p>
            <a:endParaRPr/>
          </a:p>
        </p:txBody>
      </p:sp>
      <p:sp>
        <p:nvSpPr>
          <p:cNvPr id="74" name="object 74"/>
          <p:cNvSpPr/>
          <p:nvPr/>
        </p:nvSpPr>
        <p:spPr>
          <a:xfrm>
            <a:off x="6002708" y="4622285"/>
            <a:ext cx="191135" cy="692150"/>
          </a:xfrm>
          <a:custGeom>
            <a:avLst/>
            <a:gdLst/>
            <a:ahLst/>
            <a:cxnLst/>
            <a:rect l="l" t="t" r="r" b="b"/>
            <a:pathLst>
              <a:path w="191135" h="692150">
                <a:moveTo>
                  <a:pt x="95199" y="0"/>
                </a:moveTo>
                <a:lnTo>
                  <a:pt x="0" y="0"/>
                </a:lnTo>
                <a:lnTo>
                  <a:pt x="95758" y="346049"/>
                </a:lnTo>
                <a:lnTo>
                  <a:pt x="0" y="692099"/>
                </a:lnTo>
                <a:lnTo>
                  <a:pt x="95199" y="692099"/>
                </a:lnTo>
                <a:lnTo>
                  <a:pt x="190957" y="346049"/>
                </a:lnTo>
                <a:lnTo>
                  <a:pt x="95199" y="0"/>
                </a:lnTo>
                <a:close/>
              </a:path>
            </a:pathLst>
          </a:custGeom>
          <a:solidFill>
            <a:srgbClr val="061D48"/>
          </a:solidFill>
        </p:spPr>
        <p:txBody>
          <a:bodyPr wrap="square" lIns="0" tIns="0" rIns="0" bIns="0" rtlCol="0"/>
          <a:lstStyle/>
          <a:p>
            <a:endParaRPr/>
          </a:p>
        </p:txBody>
      </p:sp>
      <p:sp>
        <p:nvSpPr>
          <p:cNvPr id="75" name="object 75"/>
          <p:cNvSpPr txBox="1"/>
          <p:nvPr/>
        </p:nvSpPr>
        <p:spPr>
          <a:xfrm>
            <a:off x="2771802" y="5580007"/>
            <a:ext cx="406400" cy="163830"/>
          </a:xfrm>
          <a:prstGeom prst="rect">
            <a:avLst/>
          </a:prstGeom>
        </p:spPr>
        <p:txBody>
          <a:bodyPr vert="horz" wrap="square" lIns="0" tIns="0" rIns="0" bIns="0" rtlCol="0">
            <a:spAutoFit/>
          </a:bodyPr>
          <a:lstStyle/>
          <a:p>
            <a:pPr marL="12700">
              <a:lnSpc>
                <a:spcPct val="100000"/>
              </a:lnSpc>
            </a:pPr>
            <a:r>
              <a:rPr sz="1000" dirty="0">
                <a:solidFill>
                  <a:srgbClr val="4C4D4F"/>
                </a:solidFill>
                <a:latin typeface="Arial MT Std"/>
                <a:cs typeface="Arial MT Std"/>
              </a:rPr>
              <a:t>Exams</a:t>
            </a:r>
            <a:endParaRPr sz="1000">
              <a:latin typeface="Arial MT Std"/>
              <a:cs typeface="Arial MT Std"/>
            </a:endParaRPr>
          </a:p>
        </p:txBody>
      </p:sp>
      <p:sp>
        <p:nvSpPr>
          <p:cNvPr id="76" name="object 76"/>
          <p:cNvSpPr/>
          <p:nvPr/>
        </p:nvSpPr>
        <p:spPr>
          <a:xfrm>
            <a:off x="1282349" y="4554623"/>
            <a:ext cx="612140" cy="0"/>
          </a:xfrm>
          <a:custGeom>
            <a:avLst/>
            <a:gdLst/>
            <a:ahLst/>
            <a:cxnLst/>
            <a:rect l="l" t="t" r="r" b="b"/>
            <a:pathLst>
              <a:path w="612139">
                <a:moveTo>
                  <a:pt x="0" y="0"/>
                </a:moveTo>
                <a:lnTo>
                  <a:pt x="611593" y="0"/>
                </a:lnTo>
              </a:path>
            </a:pathLst>
          </a:custGeom>
          <a:ln w="12700">
            <a:solidFill>
              <a:srgbClr val="4C4D4F"/>
            </a:solidFill>
          </a:ln>
        </p:spPr>
        <p:txBody>
          <a:bodyPr wrap="square" lIns="0" tIns="0" rIns="0" bIns="0" rtlCol="0"/>
          <a:lstStyle/>
          <a:p>
            <a:endParaRPr/>
          </a:p>
        </p:txBody>
      </p:sp>
      <p:sp>
        <p:nvSpPr>
          <p:cNvPr id="77" name="object 77"/>
          <p:cNvSpPr/>
          <p:nvPr/>
        </p:nvSpPr>
        <p:spPr>
          <a:xfrm>
            <a:off x="1282349" y="4526048"/>
            <a:ext cx="0" cy="57150"/>
          </a:xfrm>
          <a:custGeom>
            <a:avLst/>
            <a:gdLst/>
            <a:ahLst/>
            <a:cxnLst/>
            <a:rect l="l" t="t" r="r" b="b"/>
            <a:pathLst>
              <a:path h="57150">
                <a:moveTo>
                  <a:pt x="0" y="0"/>
                </a:moveTo>
                <a:lnTo>
                  <a:pt x="0" y="57150"/>
                </a:lnTo>
              </a:path>
            </a:pathLst>
          </a:custGeom>
          <a:ln w="12700">
            <a:solidFill>
              <a:srgbClr val="4C4D4F"/>
            </a:solidFill>
          </a:ln>
        </p:spPr>
        <p:txBody>
          <a:bodyPr wrap="square" lIns="0" tIns="0" rIns="0" bIns="0" rtlCol="0"/>
          <a:lstStyle/>
          <a:p>
            <a:endParaRPr/>
          </a:p>
        </p:txBody>
      </p:sp>
      <p:sp>
        <p:nvSpPr>
          <p:cNvPr id="78" name="object 78"/>
          <p:cNvSpPr/>
          <p:nvPr/>
        </p:nvSpPr>
        <p:spPr>
          <a:xfrm>
            <a:off x="3141747" y="4554623"/>
            <a:ext cx="443865" cy="0"/>
          </a:xfrm>
          <a:custGeom>
            <a:avLst/>
            <a:gdLst/>
            <a:ahLst/>
            <a:cxnLst/>
            <a:rect l="l" t="t" r="r" b="b"/>
            <a:pathLst>
              <a:path w="443864">
                <a:moveTo>
                  <a:pt x="0" y="0"/>
                </a:moveTo>
                <a:lnTo>
                  <a:pt x="443852" y="0"/>
                </a:lnTo>
              </a:path>
            </a:pathLst>
          </a:custGeom>
          <a:ln w="12700">
            <a:solidFill>
              <a:srgbClr val="4C4D4F"/>
            </a:solidFill>
          </a:ln>
        </p:spPr>
        <p:txBody>
          <a:bodyPr wrap="square" lIns="0" tIns="0" rIns="0" bIns="0" rtlCol="0"/>
          <a:lstStyle/>
          <a:p>
            <a:endParaRPr/>
          </a:p>
        </p:txBody>
      </p:sp>
      <p:sp>
        <p:nvSpPr>
          <p:cNvPr id="79" name="object 79"/>
          <p:cNvSpPr/>
          <p:nvPr/>
        </p:nvSpPr>
        <p:spPr>
          <a:xfrm>
            <a:off x="3141747" y="4526048"/>
            <a:ext cx="0" cy="57150"/>
          </a:xfrm>
          <a:custGeom>
            <a:avLst/>
            <a:gdLst/>
            <a:ahLst/>
            <a:cxnLst/>
            <a:rect l="l" t="t" r="r" b="b"/>
            <a:pathLst>
              <a:path h="57150">
                <a:moveTo>
                  <a:pt x="0" y="0"/>
                </a:moveTo>
                <a:lnTo>
                  <a:pt x="0" y="57150"/>
                </a:lnTo>
              </a:path>
            </a:pathLst>
          </a:custGeom>
          <a:ln w="12700">
            <a:solidFill>
              <a:srgbClr val="4C4D4F"/>
            </a:solidFill>
          </a:ln>
        </p:spPr>
        <p:txBody>
          <a:bodyPr wrap="square" lIns="0" tIns="0" rIns="0" bIns="0" rtlCol="0"/>
          <a:lstStyle/>
          <a:p>
            <a:endParaRPr/>
          </a:p>
        </p:txBody>
      </p:sp>
      <p:sp>
        <p:nvSpPr>
          <p:cNvPr id="80" name="object 80"/>
          <p:cNvSpPr/>
          <p:nvPr/>
        </p:nvSpPr>
        <p:spPr>
          <a:xfrm>
            <a:off x="4760010" y="4554623"/>
            <a:ext cx="443865" cy="0"/>
          </a:xfrm>
          <a:custGeom>
            <a:avLst/>
            <a:gdLst/>
            <a:ahLst/>
            <a:cxnLst/>
            <a:rect l="l" t="t" r="r" b="b"/>
            <a:pathLst>
              <a:path w="443864">
                <a:moveTo>
                  <a:pt x="0" y="0"/>
                </a:moveTo>
                <a:lnTo>
                  <a:pt x="443852" y="0"/>
                </a:lnTo>
              </a:path>
            </a:pathLst>
          </a:custGeom>
          <a:ln w="12700">
            <a:solidFill>
              <a:srgbClr val="4C4D4F"/>
            </a:solidFill>
          </a:ln>
        </p:spPr>
        <p:txBody>
          <a:bodyPr wrap="square" lIns="0" tIns="0" rIns="0" bIns="0" rtlCol="0"/>
          <a:lstStyle/>
          <a:p>
            <a:endParaRPr/>
          </a:p>
        </p:txBody>
      </p:sp>
      <p:sp>
        <p:nvSpPr>
          <p:cNvPr id="81" name="object 81"/>
          <p:cNvSpPr/>
          <p:nvPr/>
        </p:nvSpPr>
        <p:spPr>
          <a:xfrm>
            <a:off x="4760010" y="4526048"/>
            <a:ext cx="0" cy="57150"/>
          </a:xfrm>
          <a:custGeom>
            <a:avLst/>
            <a:gdLst/>
            <a:ahLst/>
            <a:cxnLst/>
            <a:rect l="l" t="t" r="r" b="b"/>
            <a:pathLst>
              <a:path h="57150">
                <a:moveTo>
                  <a:pt x="0" y="0"/>
                </a:moveTo>
                <a:lnTo>
                  <a:pt x="0" y="57150"/>
                </a:lnTo>
              </a:path>
            </a:pathLst>
          </a:custGeom>
          <a:ln w="12700">
            <a:solidFill>
              <a:srgbClr val="4C4D4F"/>
            </a:solidFill>
          </a:ln>
        </p:spPr>
        <p:txBody>
          <a:bodyPr wrap="square" lIns="0" tIns="0" rIns="0" bIns="0" rtlCol="0"/>
          <a:lstStyle/>
          <a:p>
            <a:endParaRPr/>
          </a:p>
        </p:txBody>
      </p:sp>
      <p:sp>
        <p:nvSpPr>
          <p:cNvPr id="82" name="object 82"/>
          <p:cNvSpPr/>
          <p:nvPr/>
        </p:nvSpPr>
        <p:spPr>
          <a:xfrm>
            <a:off x="6619214" y="4554623"/>
            <a:ext cx="160020" cy="0"/>
          </a:xfrm>
          <a:custGeom>
            <a:avLst/>
            <a:gdLst/>
            <a:ahLst/>
            <a:cxnLst/>
            <a:rect l="l" t="t" r="r" b="b"/>
            <a:pathLst>
              <a:path w="160020">
                <a:moveTo>
                  <a:pt x="0" y="0"/>
                </a:moveTo>
                <a:lnTo>
                  <a:pt x="159512" y="0"/>
                </a:lnTo>
              </a:path>
            </a:pathLst>
          </a:custGeom>
          <a:ln w="12700">
            <a:solidFill>
              <a:srgbClr val="4C4D4F"/>
            </a:solidFill>
          </a:ln>
        </p:spPr>
        <p:txBody>
          <a:bodyPr wrap="square" lIns="0" tIns="0" rIns="0" bIns="0" rtlCol="0"/>
          <a:lstStyle/>
          <a:p>
            <a:endParaRPr/>
          </a:p>
        </p:txBody>
      </p:sp>
      <p:sp>
        <p:nvSpPr>
          <p:cNvPr id="83" name="object 83"/>
          <p:cNvSpPr/>
          <p:nvPr/>
        </p:nvSpPr>
        <p:spPr>
          <a:xfrm>
            <a:off x="6619214" y="4526048"/>
            <a:ext cx="0" cy="57150"/>
          </a:xfrm>
          <a:custGeom>
            <a:avLst/>
            <a:gdLst/>
            <a:ahLst/>
            <a:cxnLst/>
            <a:rect l="l" t="t" r="r" b="b"/>
            <a:pathLst>
              <a:path h="57150">
                <a:moveTo>
                  <a:pt x="0" y="0"/>
                </a:moveTo>
                <a:lnTo>
                  <a:pt x="0" y="57150"/>
                </a:lnTo>
              </a:path>
            </a:pathLst>
          </a:custGeom>
          <a:ln w="12700">
            <a:solidFill>
              <a:srgbClr val="4C4D4F"/>
            </a:solidFill>
          </a:ln>
        </p:spPr>
        <p:txBody>
          <a:bodyPr wrap="square" lIns="0" tIns="0" rIns="0" bIns="0" rtlCol="0"/>
          <a:lstStyle/>
          <a:p>
            <a:endParaRPr/>
          </a:p>
        </p:txBody>
      </p:sp>
      <p:sp>
        <p:nvSpPr>
          <p:cNvPr id="84" name="object 84"/>
          <p:cNvSpPr/>
          <p:nvPr/>
        </p:nvSpPr>
        <p:spPr>
          <a:xfrm>
            <a:off x="2345942" y="4554636"/>
            <a:ext cx="591185" cy="0"/>
          </a:xfrm>
          <a:custGeom>
            <a:avLst/>
            <a:gdLst/>
            <a:ahLst/>
            <a:cxnLst/>
            <a:rect l="l" t="t" r="r" b="b"/>
            <a:pathLst>
              <a:path w="591185">
                <a:moveTo>
                  <a:pt x="590956" y="0"/>
                </a:moveTo>
                <a:lnTo>
                  <a:pt x="0" y="0"/>
                </a:lnTo>
              </a:path>
            </a:pathLst>
          </a:custGeom>
          <a:ln w="12700">
            <a:solidFill>
              <a:srgbClr val="4C4D4F"/>
            </a:solidFill>
          </a:ln>
        </p:spPr>
        <p:txBody>
          <a:bodyPr wrap="square" lIns="0" tIns="0" rIns="0" bIns="0" rtlCol="0"/>
          <a:lstStyle/>
          <a:p>
            <a:endParaRPr/>
          </a:p>
        </p:txBody>
      </p:sp>
      <p:sp>
        <p:nvSpPr>
          <p:cNvPr id="85" name="object 85"/>
          <p:cNvSpPr/>
          <p:nvPr/>
        </p:nvSpPr>
        <p:spPr>
          <a:xfrm>
            <a:off x="2936899" y="4526061"/>
            <a:ext cx="0" cy="57150"/>
          </a:xfrm>
          <a:custGeom>
            <a:avLst/>
            <a:gdLst/>
            <a:ahLst/>
            <a:cxnLst/>
            <a:rect l="l" t="t" r="r" b="b"/>
            <a:pathLst>
              <a:path h="57150">
                <a:moveTo>
                  <a:pt x="0" y="57150"/>
                </a:moveTo>
                <a:lnTo>
                  <a:pt x="0" y="0"/>
                </a:lnTo>
              </a:path>
            </a:pathLst>
          </a:custGeom>
          <a:ln w="12700">
            <a:solidFill>
              <a:srgbClr val="4C4D4F"/>
            </a:solidFill>
          </a:ln>
        </p:spPr>
        <p:txBody>
          <a:bodyPr wrap="square" lIns="0" tIns="0" rIns="0" bIns="0" rtlCol="0"/>
          <a:lstStyle/>
          <a:p>
            <a:endParaRPr/>
          </a:p>
        </p:txBody>
      </p:sp>
      <p:sp>
        <p:nvSpPr>
          <p:cNvPr id="86" name="object 86"/>
          <p:cNvSpPr/>
          <p:nvPr/>
        </p:nvSpPr>
        <p:spPr>
          <a:xfrm>
            <a:off x="4046395" y="4554636"/>
            <a:ext cx="483234" cy="0"/>
          </a:xfrm>
          <a:custGeom>
            <a:avLst/>
            <a:gdLst/>
            <a:ahLst/>
            <a:cxnLst/>
            <a:rect l="l" t="t" r="r" b="b"/>
            <a:pathLst>
              <a:path w="483235">
                <a:moveTo>
                  <a:pt x="482904" y="0"/>
                </a:moveTo>
                <a:lnTo>
                  <a:pt x="0" y="0"/>
                </a:lnTo>
              </a:path>
            </a:pathLst>
          </a:custGeom>
          <a:ln w="12700">
            <a:solidFill>
              <a:srgbClr val="4C4D4F"/>
            </a:solidFill>
          </a:ln>
        </p:spPr>
        <p:txBody>
          <a:bodyPr wrap="square" lIns="0" tIns="0" rIns="0" bIns="0" rtlCol="0"/>
          <a:lstStyle/>
          <a:p>
            <a:endParaRPr/>
          </a:p>
        </p:txBody>
      </p:sp>
      <p:sp>
        <p:nvSpPr>
          <p:cNvPr id="87" name="object 87"/>
          <p:cNvSpPr/>
          <p:nvPr/>
        </p:nvSpPr>
        <p:spPr>
          <a:xfrm>
            <a:off x="4529299" y="4526061"/>
            <a:ext cx="0" cy="57150"/>
          </a:xfrm>
          <a:custGeom>
            <a:avLst/>
            <a:gdLst/>
            <a:ahLst/>
            <a:cxnLst/>
            <a:rect l="l" t="t" r="r" b="b"/>
            <a:pathLst>
              <a:path h="57150">
                <a:moveTo>
                  <a:pt x="0" y="57150"/>
                </a:moveTo>
                <a:lnTo>
                  <a:pt x="0" y="0"/>
                </a:lnTo>
              </a:path>
            </a:pathLst>
          </a:custGeom>
          <a:ln w="12700">
            <a:solidFill>
              <a:srgbClr val="4C4D4F"/>
            </a:solidFill>
          </a:ln>
        </p:spPr>
        <p:txBody>
          <a:bodyPr wrap="square" lIns="0" tIns="0" rIns="0" bIns="0" rtlCol="0"/>
          <a:lstStyle/>
          <a:p>
            <a:endParaRPr/>
          </a:p>
        </p:txBody>
      </p:sp>
      <p:sp>
        <p:nvSpPr>
          <p:cNvPr id="88" name="object 88"/>
          <p:cNvSpPr/>
          <p:nvPr/>
        </p:nvSpPr>
        <p:spPr>
          <a:xfrm>
            <a:off x="5664662" y="4554636"/>
            <a:ext cx="534035" cy="0"/>
          </a:xfrm>
          <a:custGeom>
            <a:avLst/>
            <a:gdLst/>
            <a:ahLst/>
            <a:cxnLst/>
            <a:rect l="l" t="t" r="r" b="b"/>
            <a:pathLst>
              <a:path w="534035">
                <a:moveTo>
                  <a:pt x="533996" y="0"/>
                </a:moveTo>
                <a:lnTo>
                  <a:pt x="0" y="0"/>
                </a:lnTo>
              </a:path>
            </a:pathLst>
          </a:custGeom>
          <a:ln w="12700">
            <a:solidFill>
              <a:srgbClr val="4C4D4F"/>
            </a:solidFill>
          </a:ln>
        </p:spPr>
        <p:txBody>
          <a:bodyPr wrap="square" lIns="0" tIns="0" rIns="0" bIns="0" rtlCol="0"/>
          <a:lstStyle/>
          <a:p>
            <a:endParaRPr/>
          </a:p>
        </p:txBody>
      </p:sp>
      <p:sp>
        <p:nvSpPr>
          <p:cNvPr id="89" name="object 89"/>
          <p:cNvSpPr/>
          <p:nvPr/>
        </p:nvSpPr>
        <p:spPr>
          <a:xfrm>
            <a:off x="6198659" y="4526061"/>
            <a:ext cx="0" cy="57150"/>
          </a:xfrm>
          <a:custGeom>
            <a:avLst/>
            <a:gdLst/>
            <a:ahLst/>
            <a:cxnLst/>
            <a:rect l="l" t="t" r="r" b="b"/>
            <a:pathLst>
              <a:path h="57150">
                <a:moveTo>
                  <a:pt x="0" y="57150"/>
                </a:moveTo>
                <a:lnTo>
                  <a:pt x="0" y="0"/>
                </a:lnTo>
              </a:path>
            </a:pathLst>
          </a:custGeom>
          <a:ln w="12700">
            <a:solidFill>
              <a:srgbClr val="4C4D4F"/>
            </a:solidFill>
          </a:ln>
        </p:spPr>
        <p:txBody>
          <a:bodyPr wrap="square" lIns="0" tIns="0" rIns="0" bIns="0" rtlCol="0"/>
          <a:lstStyle/>
          <a:p>
            <a:endParaRPr/>
          </a:p>
        </p:txBody>
      </p:sp>
      <p:sp>
        <p:nvSpPr>
          <p:cNvPr id="90" name="object 90"/>
          <p:cNvSpPr/>
          <p:nvPr/>
        </p:nvSpPr>
        <p:spPr>
          <a:xfrm>
            <a:off x="7110243" y="4554636"/>
            <a:ext cx="233045" cy="0"/>
          </a:xfrm>
          <a:custGeom>
            <a:avLst/>
            <a:gdLst/>
            <a:ahLst/>
            <a:cxnLst/>
            <a:rect l="l" t="t" r="r" b="b"/>
            <a:pathLst>
              <a:path w="233045">
                <a:moveTo>
                  <a:pt x="232905" y="0"/>
                </a:moveTo>
                <a:lnTo>
                  <a:pt x="0" y="0"/>
                </a:lnTo>
              </a:path>
            </a:pathLst>
          </a:custGeom>
          <a:ln w="12700">
            <a:solidFill>
              <a:srgbClr val="4C4D4F"/>
            </a:solidFill>
          </a:ln>
        </p:spPr>
        <p:txBody>
          <a:bodyPr wrap="square" lIns="0" tIns="0" rIns="0" bIns="0" rtlCol="0"/>
          <a:lstStyle/>
          <a:p>
            <a:endParaRPr/>
          </a:p>
        </p:txBody>
      </p:sp>
      <p:sp>
        <p:nvSpPr>
          <p:cNvPr id="91" name="object 91"/>
          <p:cNvSpPr/>
          <p:nvPr/>
        </p:nvSpPr>
        <p:spPr>
          <a:xfrm>
            <a:off x="7343148" y="4526061"/>
            <a:ext cx="0" cy="57150"/>
          </a:xfrm>
          <a:custGeom>
            <a:avLst/>
            <a:gdLst/>
            <a:ahLst/>
            <a:cxnLst/>
            <a:rect l="l" t="t" r="r" b="b"/>
            <a:pathLst>
              <a:path h="57150">
                <a:moveTo>
                  <a:pt x="0" y="57150"/>
                </a:moveTo>
                <a:lnTo>
                  <a:pt x="0" y="0"/>
                </a:lnTo>
              </a:path>
            </a:pathLst>
          </a:custGeom>
          <a:ln w="12700">
            <a:solidFill>
              <a:srgbClr val="4C4D4F"/>
            </a:solidFill>
          </a:ln>
        </p:spPr>
        <p:txBody>
          <a:bodyPr wrap="square" lIns="0" tIns="0" rIns="0" bIns="0" rtlCol="0"/>
          <a:lstStyle/>
          <a:p>
            <a:endParaRPr/>
          </a:p>
        </p:txBody>
      </p:sp>
      <p:sp>
        <p:nvSpPr>
          <p:cNvPr id="92" name="object 92"/>
          <p:cNvSpPr txBox="1"/>
          <p:nvPr/>
        </p:nvSpPr>
        <p:spPr>
          <a:xfrm>
            <a:off x="1801486" y="4795649"/>
            <a:ext cx="642010" cy="200055"/>
          </a:xfrm>
          <a:prstGeom prst="rect">
            <a:avLst/>
          </a:prstGeom>
        </p:spPr>
        <p:txBody>
          <a:bodyPr vert="horz" wrap="square" lIns="0" tIns="0" rIns="0" bIns="0" rtlCol="0">
            <a:spAutoFit/>
          </a:bodyPr>
          <a:lstStyle/>
          <a:p>
            <a:pPr marL="12700">
              <a:lnSpc>
                <a:spcPct val="100000"/>
              </a:lnSpc>
            </a:pPr>
            <a:r>
              <a:rPr sz="1300" b="1" dirty="0">
                <a:solidFill>
                  <a:srgbClr val="FFFFFF"/>
                </a:solidFill>
                <a:latin typeface="DIN Alternate" charset="0"/>
                <a:ea typeface="DIN Alternate" charset="0"/>
                <a:cs typeface="DIN Alternate" charset="0"/>
              </a:rPr>
              <a:t>Term 1</a:t>
            </a:r>
            <a:endParaRPr sz="1300" dirty="0">
              <a:latin typeface="DIN Alternate" charset="0"/>
              <a:ea typeface="DIN Alternate" charset="0"/>
              <a:cs typeface="DIN Alternate" charset="0"/>
            </a:endParaRPr>
          </a:p>
        </p:txBody>
      </p:sp>
      <p:sp>
        <p:nvSpPr>
          <p:cNvPr id="98" name="object 98"/>
          <p:cNvSpPr txBox="1">
            <a:spLocks noGrp="1"/>
          </p:cNvSpPr>
          <p:nvPr>
            <p:ph type="ftr" sz="quarter" idx="5"/>
          </p:nvPr>
        </p:nvSpPr>
        <p:spPr>
          <a:prstGeom prst="rect">
            <a:avLst/>
          </a:prstGeom>
        </p:spPr>
        <p:txBody>
          <a:bodyPr vert="horz" wrap="square" lIns="0" tIns="0" rIns="0" bIns="0" rtlCol="0">
            <a:spAutoFit/>
          </a:bodyPr>
          <a:lstStyle/>
          <a:p>
            <a:pPr marL="12700">
              <a:lnSpc>
                <a:spcPts val="925"/>
              </a:lnSpc>
            </a:pPr>
            <a:r>
              <a:rPr spc="-125" dirty="0"/>
              <a:t>U</a:t>
            </a:r>
            <a:r>
              <a:rPr spc="-75" dirty="0"/>
              <a:t>N</a:t>
            </a:r>
            <a:r>
              <a:rPr spc="-60" dirty="0"/>
              <a:t>SW</a:t>
            </a:r>
          </a:p>
        </p:txBody>
      </p:sp>
      <p:sp>
        <p:nvSpPr>
          <p:cNvPr id="93" name="object 93"/>
          <p:cNvSpPr txBox="1"/>
          <p:nvPr/>
        </p:nvSpPr>
        <p:spPr>
          <a:xfrm>
            <a:off x="1641702" y="5027712"/>
            <a:ext cx="950863" cy="153888"/>
          </a:xfrm>
          <a:prstGeom prst="rect">
            <a:avLst/>
          </a:prstGeom>
        </p:spPr>
        <p:txBody>
          <a:bodyPr vert="horz" wrap="square" lIns="0" tIns="0" rIns="0" bIns="0" rtlCol="0">
            <a:spAutoFit/>
          </a:bodyPr>
          <a:lstStyle/>
          <a:p>
            <a:pPr marL="12700">
              <a:lnSpc>
                <a:spcPct val="100000"/>
              </a:lnSpc>
            </a:pPr>
            <a:r>
              <a:rPr sz="1000" b="1" dirty="0">
                <a:solidFill>
                  <a:srgbClr val="FFFFFF"/>
                </a:solidFill>
                <a:latin typeface="DIN Alternate" charset="0"/>
                <a:ea typeface="DIN Alternate" charset="0"/>
                <a:cs typeface="DIN Alternate" charset="0"/>
              </a:rPr>
              <a:t>10 teaching wk</a:t>
            </a:r>
            <a:endParaRPr sz="1000" dirty="0">
              <a:latin typeface="DIN Alternate" charset="0"/>
              <a:ea typeface="DIN Alternate" charset="0"/>
              <a:cs typeface="DIN Alternate" charset="0"/>
            </a:endParaRPr>
          </a:p>
        </p:txBody>
      </p:sp>
      <p:sp>
        <p:nvSpPr>
          <p:cNvPr id="94" name="object 94"/>
          <p:cNvSpPr txBox="1"/>
          <p:nvPr/>
        </p:nvSpPr>
        <p:spPr>
          <a:xfrm>
            <a:off x="3565485" y="4756743"/>
            <a:ext cx="600438" cy="200055"/>
          </a:xfrm>
          <a:prstGeom prst="rect">
            <a:avLst/>
          </a:prstGeom>
        </p:spPr>
        <p:txBody>
          <a:bodyPr vert="horz" wrap="square" lIns="0" tIns="0" rIns="0" bIns="0" rtlCol="0">
            <a:spAutoFit/>
          </a:bodyPr>
          <a:lstStyle/>
          <a:p>
            <a:pPr marL="12700">
              <a:lnSpc>
                <a:spcPct val="100000"/>
              </a:lnSpc>
            </a:pPr>
            <a:r>
              <a:rPr sz="1300" b="1" dirty="0">
                <a:solidFill>
                  <a:srgbClr val="FFFFFF"/>
                </a:solidFill>
                <a:latin typeface="DIN Alternate" charset="0"/>
                <a:ea typeface="DIN Alternate" charset="0"/>
                <a:cs typeface="DIN Alternate" charset="0"/>
              </a:rPr>
              <a:t>Term 2</a:t>
            </a:r>
            <a:endParaRPr sz="1300" dirty="0">
              <a:latin typeface="DIN Alternate" charset="0"/>
              <a:ea typeface="DIN Alternate" charset="0"/>
              <a:cs typeface="DIN Alternate" charset="0"/>
            </a:endParaRPr>
          </a:p>
        </p:txBody>
      </p:sp>
      <p:sp>
        <p:nvSpPr>
          <p:cNvPr id="95" name="object 95"/>
          <p:cNvSpPr txBox="1"/>
          <p:nvPr/>
        </p:nvSpPr>
        <p:spPr>
          <a:xfrm>
            <a:off x="3405701" y="5024445"/>
            <a:ext cx="954051" cy="153888"/>
          </a:xfrm>
          <a:prstGeom prst="rect">
            <a:avLst/>
          </a:prstGeom>
        </p:spPr>
        <p:txBody>
          <a:bodyPr vert="horz" wrap="square" lIns="0" tIns="0" rIns="0" bIns="0" rtlCol="0">
            <a:spAutoFit/>
          </a:bodyPr>
          <a:lstStyle/>
          <a:p>
            <a:pPr marL="12700">
              <a:lnSpc>
                <a:spcPct val="100000"/>
              </a:lnSpc>
            </a:pPr>
            <a:r>
              <a:rPr sz="1000" b="1" dirty="0">
                <a:solidFill>
                  <a:srgbClr val="FFFFFF"/>
                </a:solidFill>
                <a:latin typeface="DIN Alternate" charset="0"/>
                <a:ea typeface="DIN Alternate" charset="0"/>
                <a:cs typeface="DIN Alternate" charset="0"/>
              </a:rPr>
              <a:t>10 teaching wk</a:t>
            </a:r>
            <a:endParaRPr sz="1000" dirty="0">
              <a:latin typeface="DIN Alternate" charset="0"/>
              <a:ea typeface="DIN Alternate" charset="0"/>
              <a:cs typeface="DIN Alternate" charset="0"/>
            </a:endParaRPr>
          </a:p>
        </p:txBody>
      </p:sp>
      <p:sp>
        <p:nvSpPr>
          <p:cNvPr id="96" name="object 96"/>
          <p:cNvSpPr txBox="1"/>
          <p:nvPr/>
        </p:nvSpPr>
        <p:spPr>
          <a:xfrm>
            <a:off x="5183747" y="4787799"/>
            <a:ext cx="571272" cy="204711"/>
          </a:xfrm>
          <a:prstGeom prst="rect">
            <a:avLst/>
          </a:prstGeom>
        </p:spPr>
        <p:txBody>
          <a:bodyPr vert="horz" wrap="square" lIns="0" tIns="0" rIns="0" bIns="0" rtlCol="0">
            <a:spAutoFit/>
          </a:bodyPr>
          <a:lstStyle/>
          <a:p>
            <a:pPr marL="12700">
              <a:lnSpc>
                <a:spcPct val="100000"/>
              </a:lnSpc>
            </a:pPr>
            <a:r>
              <a:rPr sz="1300" b="1" dirty="0">
                <a:solidFill>
                  <a:srgbClr val="FFFFFF"/>
                </a:solidFill>
                <a:latin typeface="DIN Alternate" charset="0"/>
                <a:ea typeface="DIN Alternate" charset="0"/>
                <a:cs typeface="DIN Alternate" charset="0"/>
              </a:rPr>
              <a:t>Term 3</a:t>
            </a:r>
            <a:endParaRPr sz="1300" dirty="0">
              <a:latin typeface="DIN Alternate" charset="0"/>
              <a:ea typeface="DIN Alternate" charset="0"/>
              <a:cs typeface="DIN Alternate" charset="0"/>
            </a:endParaRPr>
          </a:p>
        </p:txBody>
      </p:sp>
      <p:sp>
        <p:nvSpPr>
          <p:cNvPr id="97" name="object 97"/>
          <p:cNvSpPr txBox="1"/>
          <p:nvPr/>
        </p:nvSpPr>
        <p:spPr>
          <a:xfrm>
            <a:off x="5023965" y="4982955"/>
            <a:ext cx="991344" cy="153888"/>
          </a:xfrm>
          <a:prstGeom prst="rect">
            <a:avLst/>
          </a:prstGeom>
        </p:spPr>
        <p:txBody>
          <a:bodyPr vert="horz" wrap="square" lIns="0" tIns="0" rIns="0" bIns="0" rtlCol="0">
            <a:spAutoFit/>
          </a:bodyPr>
          <a:lstStyle/>
          <a:p>
            <a:pPr marL="12700">
              <a:lnSpc>
                <a:spcPct val="100000"/>
              </a:lnSpc>
            </a:pPr>
            <a:r>
              <a:rPr sz="1000" b="1" dirty="0">
                <a:solidFill>
                  <a:srgbClr val="FFFFFF"/>
                </a:solidFill>
                <a:latin typeface="DIN Alternate" charset="0"/>
                <a:ea typeface="DIN Alternate" charset="0"/>
                <a:cs typeface="DIN Alternate" charset="0"/>
              </a:rPr>
              <a:t>10 teaching wk</a:t>
            </a:r>
            <a:endParaRPr sz="1000" dirty="0">
              <a:latin typeface="DIN Alternate" charset="0"/>
              <a:ea typeface="DIN Alternate" charset="0"/>
              <a:cs typeface="DIN Alternate" charset="0"/>
            </a:endParaRPr>
          </a:p>
        </p:txBody>
      </p:sp>
      <p:sp>
        <p:nvSpPr>
          <p:cNvPr id="103" name="Oval 102"/>
          <p:cNvSpPr/>
          <p:nvPr/>
        </p:nvSpPr>
        <p:spPr>
          <a:xfrm>
            <a:off x="5841845" y="1007470"/>
            <a:ext cx="1791249" cy="1791249"/>
          </a:xfrm>
          <a:prstGeom prst="ellipse">
            <a:avLst/>
          </a:prstGeom>
          <a:solidFill>
            <a:srgbClr val="8B9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101"/>
          <p:cNvPicPr>
            <a:picLocks noChangeAspect="1"/>
          </p:cNvPicPr>
          <p:nvPr/>
        </p:nvPicPr>
        <p:blipFill>
          <a:blip r:embed="rId2"/>
          <a:stretch>
            <a:fillRect/>
          </a:stretch>
        </p:blipFill>
        <p:spPr>
          <a:xfrm>
            <a:off x="6270593" y="1263970"/>
            <a:ext cx="976881" cy="1055032"/>
          </a:xfrm>
          <a:prstGeom prst="rect">
            <a:avLst/>
          </a:prstGeom>
        </p:spPr>
      </p:pic>
      <p:sp>
        <p:nvSpPr>
          <p:cNvPr id="104" name="object 4"/>
          <p:cNvSpPr txBox="1">
            <a:spLocks/>
          </p:cNvSpPr>
          <p:nvPr/>
        </p:nvSpPr>
        <p:spPr>
          <a:xfrm>
            <a:off x="6370354" y="1600588"/>
            <a:ext cx="777358" cy="523220"/>
          </a:xfrm>
          <a:prstGeom prst="rect">
            <a:avLst/>
          </a:prstGeom>
        </p:spPr>
        <p:txBody>
          <a:bodyPr vert="horz" wrap="square" lIns="0" tIns="0" rIns="0" bIns="0" rtlCol="0">
            <a:spAutoFit/>
          </a:bodyPr>
          <a:lstStyle>
            <a:lvl1pPr>
              <a:defRPr sz="3500" b="1" i="0">
                <a:solidFill>
                  <a:srgbClr val="061D48"/>
                </a:solidFill>
                <a:latin typeface="DIN Alternate" charset="0"/>
                <a:ea typeface="DIN Alternate" charset="0"/>
                <a:cs typeface="DIN Alternate" charset="0"/>
              </a:defRPr>
            </a:lvl1pPr>
          </a:lstStyle>
          <a:p>
            <a:pPr marL="12700" marR="5080" algn="ctr"/>
            <a:r>
              <a:rPr lang="en-US" sz="2400" kern="0" dirty="0">
                <a:solidFill>
                  <a:srgbClr val="071D49"/>
                </a:solidFill>
              </a:rPr>
              <a:t>15</a:t>
            </a:r>
          </a:p>
          <a:p>
            <a:pPr marL="12700" marR="5080" algn="ctr">
              <a:lnSpc>
                <a:spcPts val="1160"/>
              </a:lnSpc>
            </a:pPr>
            <a:r>
              <a:rPr lang="en-US" sz="1400" kern="0" dirty="0">
                <a:solidFill>
                  <a:srgbClr val="071D49"/>
                </a:solidFill>
              </a:rPr>
              <a:t>months</a:t>
            </a:r>
            <a:endParaRPr lang="en-US" sz="2800" kern="0" dirty="0">
              <a:solidFill>
                <a:srgbClr val="071D49"/>
              </a:solidFill>
            </a:endParaRPr>
          </a:p>
        </p:txBody>
      </p:sp>
      <p:sp>
        <p:nvSpPr>
          <p:cNvPr id="105" name="object 4"/>
          <p:cNvSpPr txBox="1">
            <a:spLocks/>
          </p:cNvSpPr>
          <p:nvPr/>
        </p:nvSpPr>
        <p:spPr>
          <a:xfrm>
            <a:off x="6239654" y="2389536"/>
            <a:ext cx="995195" cy="205184"/>
          </a:xfrm>
          <a:prstGeom prst="rect">
            <a:avLst/>
          </a:prstGeom>
        </p:spPr>
        <p:txBody>
          <a:bodyPr vert="horz" wrap="square" lIns="0" tIns="0" rIns="0" bIns="0" rtlCol="0">
            <a:spAutoFit/>
          </a:bodyPr>
          <a:lstStyle>
            <a:lvl1pPr>
              <a:defRPr sz="3500" b="1" i="0">
                <a:solidFill>
                  <a:srgbClr val="061D48"/>
                </a:solidFill>
                <a:latin typeface="DIN Alternate" charset="0"/>
                <a:ea typeface="DIN Alternate" charset="0"/>
                <a:cs typeface="DIN Alternate" charset="0"/>
              </a:defRPr>
            </a:lvl1pPr>
          </a:lstStyle>
          <a:p>
            <a:pPr marL="12700" marR="5080" algn="ctr">
              <a:lnSpc>
                <a:spcPts val="1560"/>
              </a:lnSpc>
            </a:pPr>
            <a:r>
              <a:rPr lang="en-US" sz="1600" kern="0" dirty="0">
                <a:solidFill>
                  <a:schemeClr val="bg1"/>
                </a:solidFill>
              </a:rPr>
              <a:t>till go live</a:t>
            </a:r>
            <a:endParaRPr lang="en-US" sz="3200" kern="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2467610" cy="1940560"/>
          </a:xfrm>
          <a:custGeom>
            <a:avLst/>
            <a:gdLst/>
            <a:ahLst/>
            <a:cxnLst/>
            <a:rect l="l" t="t" r="r" b="b"/>
            <a:pathLst>
              <a:path w="2467610" h="1940560">
                <a:moveTo>
                  <a:pt x="0" y="1940255"/>
                </a:moveTo>
                <a:lnTo>
                  <a:pt x="2467457" y="1940255"/>
                </a:lnTo>
                <a:lnTo>
                  <a:pt x="2467457" y="0"/>
                </a:lnTo>
              </a:path>
            </a:pathLst>
          </a:custGeom>
          <a:ln w="62611">
            <a:solidFill>
              <a:srgbClr val="FFE600"/>
            </a:solidFill>
          </a:ln>
        </p:spPr>
        <p:txBody>
          <a:bodyPr wrap="square" lIns="0" tIns="0" rIns="0" bIns="0" rtlCol="0"/>
          <a:lstStyle/>
          <a:p>
            <a:endParaRPr/>
          </a:p>
        </p:txBody>
      </p:sp>
      <p:sp>
        <p:nvSpPr>
          <p:cNvPr id="3" name="object 3"/>
          <p:cNvSpPr txBox="1">
            <a:spLocks noGrp="1"/>
          </p:cNvSpPr>
          <p:nvPr>
            <p:ph type="title"/>
          </p:nvPr>
        </p:nvSpPr>
        <p:spPr>
          <a:xfrm>
            <a:off x="304800" y="359426"/>
            <a:ext cx="7729400" cy="1123813"/>
          </a:xfrm>
          <a:prstGeom prst="rect">
            <a:avLst/>
          </a:prstGeom>
        </p:spPr>
        <p:txBody>
          <a:bodyPr vert="horz" wrap="square" lIns="0" tIns="259504" rIns="0" bIns="0" rtlCol="0">
            <a:spAutoFit/>
          </a:bodyPr>
          <a:lstStyle/>
          <a:p>
            <a:pPr marL="66675">
              <a:lnSpc>
                <a:spcPct val="100000"/>
              </a:lnSpc>
            </a:pPr>
            <a:r>
              <a:rPr lang="en-AU" sz="2800" dirty="0">
                <a:latin typeface="DIN Alternate" charset="0"/>
                <a:ea typeface="DIN Alternate" charset="0"/>
                <a:cs typeface="DIN Alternate" charset="0"/>
              </a:rPr>
              <a:t>What does</a:t>
            </a:r>
            <a:br>
              <a:rPr lang="en-AU" sz="2800" dirty="0">
                <a:latin typeface="DIN Alternate" charset="0"/>
                <a:ea typeface="DIN Alternate" charset="0"/>
                <a:cs typeface="DIN Alternate" charset="0"/>
              </a:rPr>
            </a:br>
            <a:r>
              <a:rPr lang="en-AU" sz="2800" dirty="0">
                <a:latin typeface="DIN Alternate" charset="0"/>
                <a:ea typeface="DIN Alternate" charset="0"/>
                <a:cs typeface="DIN Alternate" charset="0"/>
              </a:rPr>
              <a:t>it mean</a:t>
            </a:r>
            <a:r>
              <a:rPr sz="2800" dirty="0">
                <a:latin typeface="DIN Alternate" charset="0"/>
                <a:ea typeface="DIN Alternate" charset="0"/>
                <a:cs typeface="DIN Alternate" charset="0"/>
              </a:rPr>
              <a:t>?</a:t>
            </a:r>
          </a:p>
        </p:txBody>
      </p:sp>
      <p:sp>
        <p:nvSpPr>
          <p:cNvPr id="4" name="object 4"/>
          <p:cNvSpPr txBox="1"/>
          <p:nvPr/>
        </p:nvSpPr>
        <p:spPr>
          <a:xfrm>
            <a:off x="2723300" y="959712"/>
            <a:ext cx="4389120" cy="782955"/>
          </a:xfrm>
          <a:prstGeom prst="rect">
            <a:avLst/>
          </a:prstGeom>
        </p:spPr>
        <p:txBody>
          <a:bodyPr vert="horz" wrap="square" lIns="0" tIns="0" rIns="0" bIns="0" rtlCol="0">
            <a:spAutoFit/>
          </a:bodyPr>
          <a:lstStyle/>
          <a:p>
            <a:pPr marL="12700" marR="5080">
              <a:lnSpc>
                <a:spcPct val="126699"/>
              </a:lnSpc>
            </a:pPr>
            <a:r>
              <a:rPr sz="1000" dirty="0">
                <a:solidFill>
                  <a:srgbClr val="231F20"/>
                </a:solidFill>
                <a:latin typeface="Helvetica Neue Light"/>
                <a:cs typeface="Helvetica Neue Light"/>
              </a:rPr>
              <a:t>A key priority of UNSW’s 2025 Strategy is to give students an opportunity to  personalise and tailor their university experience, and provide graduates with the  attributes necessary for success in the 21st century. The development of the  UNSW3+ academic calendar is the first step in this process.</a:t>
            </a:r>
            <a:endParaRPr sz="1000" dirty="0">
              <a:latin typeface="Helvetica Neue Light"/>
              <a:cs typeface="Helvetica Neue Light"/>
            </a:endParaRPr>
          </a:p>
        </p:txBody>
      </p:sp>
      <p:sp>
        <p:nvSpPr>
          <p:cNvPr id="5" name="object 5"/>
          <p:cNvSpPr txBox="1"/>
          <p:nvPr/>
        </p:nvSpPr>
        <p:spPr>
          <a:xfrm>
            <a:off x="2723300" y="1844561"/>
            <a:ext cx="1089660" cy="163195"/>
          </a:xfrm>
          <a:prstGeom prst="rect">
            <a:avLst/>
          </a:prstGeom>
        </p:spPr>
        <p:txBody>
          <a:bodyPr vert="horz" wrap="square" lIns="0" tIns="0" rIns="0" bIns="0" rtlCol="0">
            <a:spAutoFit/>
          </a:bodyPr>
          <a:lstStyle/>
          <a:p>
            <a:pPr marL="12700">
              <a:lnSpc>
                <a:spcPct val="100000"/>
              </a:lnSpc>
            </a:pPr>
            <a:r>
              <a:rPr sz="1000" dirty="0">
                <a:solidFill>
                  <a:srgbClr val="231F20"/>
                </a:solidFill>
                <a:latin typeface="Helvetica Neue Light"/>
                <a:cs typeface="Helvetica Neue Light"/>
              </a:rPr>
              <a:t>UNSW 3+ will</a:t>
            </a:r>
            <a:r>
              <a:rPr sz="1000" spc="-90" dirty="0">
                <a:solidFill>
                  <a:srgbClr val="231F20"/>
                </a:solidFill>
                <a:latin typeface="Helvetica Neue Light"/>
                <a:cs typeface="Helvetica Neue Light"/>
              </a:rPr>
              <a:t> </a:t>
            </a:r>
            <a:r>
              <a:rPr sz="1000" spc="-5" dirty="0">
                <a:solidFill>
                  <a:srgbClr val="231F20"/>
                </a:solidFill>
                <a:latin typeface="Helvetica Neue Light"/>
                <a:cs typeface="Helvetica Neue Light"/>
              </a:rPr>
              <a:t>offer:</a:t>
            </a:r>
            <a:endParaRPr sz="1000" dirty="0">
              <a:latin typeface="Helvetica Neue Light"/>
              <a:cs typeface="Helvetica Neue Light"/>
            </a:endParaRPr>
          </a:p>
        </p:txBody>
      </p:sp>
      <p:sp>
        <p:nvSpPr>
          <p:cNvPr id="6" name="object 6"/>
          <p:cNvSpPr txBox="1"/>
          <p:nvPr/>
        </p:nvSpPr>
        <p:spPr>
          <a:xfrm>
            <a:off x="2678299" y="3220332"/>
            <a:ext cx="1817501" cy="1179810"/>
          </a:xfrm>
          <a:prstGeom prst="rect">
            <a:avLst/>
          </a:prstGeom>
        </p:spPr>
        <p:txBody>
          <a:bodyPr vert="horz" wrap="square" lIns="0" tIns="0" rIns="0" bIns="0" rtlCol="0">
            <a:spAutoFit/>
          </a:bodyPr>
          <a:lstStyle/>
          <a:p>
            <a:pPr marL="292735">
              <a:lnSpc>
                <a:spcPct val="100000"/>
              </a:lnSpc>
            </a:pPr>
            <a:r>
              <a:rPr sz="1500" b="1" dirty="0">
                <a:solidFill>
                  <a:srgbClr val="061D48"/>
                </a:solidFill>
                <a:latin typeface="DIN Alternate" charset="0"/>
                <a:ea typeface="DIN Alternate" charset="0"/>
                <a:cs typeface="DIN Alternate" charset="0"/>
              </a:rPr>
              <a:t>NORMAL LOAD</a:t>
            </a:r>
            <a:endParaRPr sz="1500" dirty="0">
              <a:latin typeface="DIN Alternate" charset="0"/>
              <a:ea typeface="DIN Alternate" charset="0"/>
              <a:cs typeface="DIN Alternate" charset="0"/>
            </a:endParaRPr>
          </a:p>
          <a:p>
            <a:pPr marL="120650" indent="-107950">
              <a:lnSpc>
                <a:spcPct val="100000"/>
              </a:lnSpc>
              <a:spcBef>
                <a:spcPts val="200"/>
              </a:spcBef>
              <a:buChar char="•"/>
              <a:tabLst>
                <a:tab pos="121285" algn="l"/>
              </a:tabLst>
            </a:pPr>
            <a:r>
              <a:rPr sz="1000" dirty="0">
                <a:solidFill>
                  <a:srgbClr val="4C4D4F"/>
                </a:solidFill>
                <a:latin typeface="Helvetica Neue Light"/>
                <a:cs typeface="Helvetica Neue Light"/>
              </a:rPr>
              <a:t>The same as now – 8</a:t>
            </a:r>
            <a:r>
              <a:rPr sz="1000" spc="-100" dirty="0">
                <a:solidFill>
                  <a:srgbClr val="4C4D4F"/>
                </a:solidFill>
                <a:latin typeface="Helvetica Neue Light"/>
                <a:cs typeface="Helvetica Neue Light"/>
              </a:rPr>
              <a:t> </a:t>
            </a:r>
            <a:r>
              <a:rPr sz="1000" dirty="0">
                <a:solidFill>
                  <a:srgbClr val="4C4D4F"/>
                </a:solidFill>
                <a:latin typeface="Helvetica Neue Light"/>
                <a:cs typeface="Helvetica Neue Light"/>
              </a:rPr>
              <a:t>courses</a:t>
            </a:r>
            <a:endParaRPr sz="1000" dirty="0">
              <a:latin typeface="Helvetica Neue Light"/>
              <a:cs typeface="Helvetica Neue Light"/>
            </a:endParaRPr>
          </a:p>
          <a:p>
            <a:pPr marL="120650" marR="78105" indent="-107950">
              <a:lnSpc>
                <a:spcPct val="125000"/>
              </a:lnSpc>
              <a:buChar char="•"/>
              <a:tabLst>
                <a:tab pos="121285" algn="l"/>
              </a:tabLst>
            </a:pPr>
            <a:r>
              <a:rPr sz="1000" dirty="0">
                <a:solidFill>
                  <a:srgbClr val="4C4D4F"/>
                </a:solidFill>
                <a:latin typeface="Helvetica Neue Light"/>
                <a:cs typeface="Helvetica Neue Light"/>
              </a:rPr>
              <a:t>But the option would exist</a:t>
            </a:r>
            <a:r>
              <a:rPr sz="1000" spc="-100" dirty="0">
                <a:solidFill>
                  <a:srgbClr val="4C4D4F"/>
                </a:solidFill>
                <a:latin typeface="Helvetica Neue Light"/>
                <a:cs typeface="Helvetica Neue Light"/>
              </a:rPr>
              <a:t> </a:t>
            </a:r>
            <a:r>
              <a:rPr sz="1000" dirty="0">
                <a:solidFill>
                  <a:srgbClr val="4C4D4F"/>
                </a:solidFill>
                <a:latin typeface="Helvetica Neue Light"/>
                <a:cs typeface="Helvetica Neue Light"/>
              </a:rPr>
              <a:t>to  go up to 9 courses a</a:t>
            </a:r>
            <a:r>
              <a:rPr sz="1000" spc="-100" dirty="0">
                <a:solidFill>
                  <a:srgbClr val="4C4D4F"/>
                </a:solidFill>
                <a:latin typeface="Helvetica Neue Light"/>
                <a:cs typeface="Helvetica Neue Light"/>
              </a:rPr>
              <a:t> </a:t>
            </a:r>
            <a:r>
              <a:rPr sz="1000" dirty="0">
                <a:solidFill>
                  <a:srgbClr val="4C4D4F"/>
                </a:solidFill>
                <a:latin typeface="Helvetica Neue Light"/>
                <a:cs typeface="Helvetica Neue Light"/>
              </a:rPr>
              <a:t>year</a:t>
            </a:r>
            <a:endParaRPr lang="en-AU" sz="1000" dirty="0">
              <a:solidFill>
                <a:srgbClr val="4C4D4F"/>
              </a:solidFill>
              <a:latin typeface="Helvetica Neue Light"/>
              <a:cs typeface="Helvetica Neue Light"/>
            </a:endParaRPr>
          </a:p>
          <a:p>
            <a:pPr marL="120650" marR="78105" indent="-107950">
              <a:lnSpc>
                <a:spcPct val="125000"/>
              </a:lnSpc>
              <a:buChar char="•"/>
              <a:tabLst>
                <a:tab pos="121285" algn="l"/>
              </a:tabLst>
            </a:pPr>
            <a:r>
              <a:rPr lang="en-AU" sz="1000" dirty="0">
                <a:solidFill>
                  <a:srgbClr val="4C4D4F"/>
                </a:solidFill>
                <a:latin typeface="Helvetica Neue Light"/>
                <a:cs typeface="Helvetica Neue Light"/>
              </a:rPr>
              <a:t>Opportunity to balance workload</a:t>
            </a:r>
            <a:endParaRPr sz="1000" dirty="0">
              <a:latin typeface="Helvetica Neue Light"/>
              <a:cs typeface="Helvetica Neue Light"/>
            </a:endParaRPr>
          </a:p>
        </p:txBody>
      </p:sp>
      <p:sp>
        <p:nvSpPr>
          <p:cNvPr id="7" name="object 7"/>
          <p:cNvSpPr txBox="1"/>
          <p:nvPr/>
        </p:nvSpPr>
        <p:spPr>
          <a:xfrm>
            <a:off x="2678299" y="5196173"/>
            <a:ext cx="1712595" cy="988694"/>
          </a:xfrm>
          <a:prstGeom prst="rect">
            <a:avLst/>
          </a:prstGeom>
        </p:spPr>
        <p:txBody>
          <a:bodyPr vert="horz" wrap="square" lIns="0" tIns="0" rIns="0" bIns="0" rtlCol="0">
            <a:spAutoFit/>
          </a:bodyPr>
          <a:lstStyle/>
          <a:p>
            <a:pPr marL="332740">
              <a:lnSpc>
                <a:spcPct val="100000"/>
              </a:lnSpc>
            </a:pPr>
            <a:r>
              <a:rPr sz="1500" b="1" dirty="0">
                <a:solidFill>
                  <a:srgbClr val="4448A6"/>
                </a:solidFill>
                <a:latin typeface="DIN Alternate" charset="0"/>
                <a:ea typeface="DIN Alternate" charset="0"/>
                <a:cs typeface="DIN Alternate" charset="0"/>
              </a:rPr>
              <a:t>EXPERIENCES</a:t>
            </a:r>
            <a:endParaRPr sz="1500" dirty="0">
              <a:latin typeface="DIN Alternate" charset="0"/>
              <a:ea typeface="DIN Alternate" charset="0"/>
              <a:cs typeface="DIN Alternate" charset="0"/>
            </a:endParaRPr>
          </a:p>
          <a:p>
            <a:pPr marL="120650" indent="-107950">
              <a:lnSpc>
                <a:spcPct val="100000"/>
              </a:lnSpc>
              <a:spcBef>
                <a:spcPts val="200"/>
              </a:spcBef>
              <a:buChar char="•"/>
              <a:tabLst>
                <a:tab pos="121285" algn="l"/>
              </a:tabLst>
            </a:pPr>
            <a:r>
              <a:rPr sz="1000" dirty="0">
                <a:solidFill>
                  <a:srgbClr val="4C4D4F"/>
                </a:solidFill>
                <a:latin typeface="Helvetica Neue Light"/>
                <a:cs typeface="Helvetica Neue Light"/>
              </a:rPr>
              <a:t>One could </a:t>
            </a:r>
            <a:r>
              <a:rPr sz="1000" spc="-5" dirty="0">
                <a:solidFill>
                  <a:srgbClr val="4C4D4F"/>
                </a:solidFill>
                <a:latin typeface="Helvetica Neue Light"/>
                <a:cs typeface="Helvetica Neue Light"/>
              </a:rPr>
              <a:t>free </a:t>
            </a:r>
            <a:r>
              <a:rPr sz="1000" dirty="0">
                <a:solidFill>
                  <a:srgbClr val="4C4D4F"/>
                </a:solidFill>
                <a:latin typeface="Helvetica Neue Light"/>
                <a:cs typeface="Helvetica Neue Light"/>
              </a:rPr>
              <a:t>up a term</a:t>
            </a:r>
            <a:r>
              <a:rPr sz="1000" spc="-95" dirty="0">
                <a:solidFill>
                  <a:srgbClr val="4C4D4F"/>
                </a:solidFill>
                <a:latin typeface="Helvetica Neue Light"/>
                <a:cs typeface="Helvetica Neue Light"/>
              </a:rPr>
              <a:t> </a:t>
            </a:r>
            <a:r>
              <a:rPr sz="1000" dirty="0">
                <a:solidFill>
                  <a:srgbClr val="4C4D4F"/>
                </a:solidFill>
                <a:latin typeface="Helvetica Neue Light"/>
                <a:cs typeface="Helvetica Neue Light"/>
              </a:rPr>
              <a:t>for:</a:t>
            </a:r>
            <a:endParaRPr sz="1000" dirty="0">
              <a:latin typeface="Helvetica Neue Light"/>
              <a:cs typeface="Helvetica Neue Light"/>
            </a:endParaRPr>
          </a:p>
          <a:p>
            <a:pPr marL="120650" indent="-107950">
              <a:lnSpc>
                <a:spcPct val="100000"/>
              </a:lnSpc>
              <a:spcBef>
                <a:spcPts val="300"/>
              </a:spcBef>
              <a:buChar char="•"/>
              <a:tabLst>
                <a:tab pos="121285" algn="l"/>
              </a:tabLst>
            </a:pPr>
            <a:r>
              <a:rPr sz="1000" dirty="0">
                <a:solidFill>
                  <a:srgbClr val="4C4D4F"/>
                </a:solidFill>
                <a:latin typeface="Helvetica Neue Light"/>
                <a:cs typeface="Helvetica Neue Light"/>
              </a:rPr>
              <a:t>Internships</a:t>
            </a:r>
            <a:endParaRPr sz="1000" dirty="0">
              <a:latin typeface="Helvetica Neue Light"/>
              <a:cs typeface="Helvetica Neue Light"/>
            </a:endParaRPr>
          </a:p>
          <a:p>
            <a:pPr marL="120650" indent="-107950">
              <a:lnSpc>
                <a:spcPct val="100000"/>
              </a:lnSpc>
              <a:spcBef>
                <a:spcPts val="300"/>
              </a:spcBef>
              <a:buChar char="•"/>
              <a:tabLst>
                <a:tab pos="121285" algn="l"/>
              </a:tabLst>
            </a:pPr>
            <a:r>
              <a:rPr sz="1000" dirty="0">
                <a:solidFill>
                  <a:srgbClr val="4C4D4F"/>
                </a:solidFill>
                <a:latin typeface="Helvetica Neue Light"/>
                <a:cs typeface="Helvetica Neue Light"/>
              </a:rPr>
              <a:t>Extra-curricular</a:t>
            </a:r>
            <a:endParaRPr sz="1000" dirty="0">
              <a:latin typeface="Helvetica Neue Light"/>
              <a:cs typeface="Helvetica Neue Light"/>
            </a:endParaRPr>
          </a:p>
          <a:p>
            <a:pPr marL="120650" indent="-107950">
              <a:lnSpc>
                <a:spcPct val="100000"/>
              </a:lnSpc>
              <a:spcBef>
                <a:spcPts val="300"/>
              </a:spcBef>
              <a:buChar char="•"/>
              <a:tabLst>
                <a:tab pos="121285" algn="l"/>
              </a:tabLst>
            </a:pPr>
            <a:r>
              <a:rPr sz="1000" dirty="0">
                <a:solidFill>
                  <a:srgbClr val="4C4D4F"/>
                </a:solidFill>
                <a:latin typeface="Helvetica Neue Light"/>
                <a:cs typeface="Helvetica Neue Light"/>
              </a:rPr>
              <a:t>Exchange</a:t>
            </a:r>
            <a:endParaRPr sz="1000" dirty="0">
              <a:latin typeface="Helvetica Neue Light"/>
              <a:cs typeface="Helvetica Neue Light"/>
            </a:endParaRPr>
          </a:p>
        </p:txBody>
      </p:sp>
      <p:sp>
        <p:nvSpPr>
          <p:cNvPr id="8" name="object 8"/>
          <p:cNvSpPr txBox="1"/>
          <p:nvPr/>
        </p:nvSpPr>
        <p:spPr>
          <a:xfrm>
            <a:off x="4649299" y="3220332"/>
            <a:ext cx="1736089" cy="988694"/>
          </a:xfrm>
          <a:prstGeom prst="rect">
            <a:avLst/>
          </a:prstGeom>
        </p:spPr>
        <p:txBody>
          <a:bodyPr vert="horz" wrap="square" lIns="0" tIns="0" rIns="0" bIns="0" rtlCol="0">
            <a:spAutoFit/>
          </a:bodyPr>
          <a:lstStyle/>
          <a:p>
            <a:pPr marL="356235">
              <a:lnSpc>
                <a:spcPct val="100000"/>
              </a:lnSpc>
            </a:pPr>
            <a:r>
              <a:rPr sz="1500" b="1" dirty="0">
                <a:solidFill>
                  <a:srgbClr val="4448A6"/>
                </a:solidFill>
                <a:latin typeface="DIN Alternate" charset="0"/>
                <a:ea typeface="DIN Alternate" charset="0"/>
                <a:cs typeface="DIN Alternate" charset="0"/>
              </a:rPr>
              <a:t>CURRICULUM</a:t>
            </a:r>
            <a:endParaRPr sz="1500" dirty="0">
              <a:latin typeface="DIN Alternate" charset="0"/>
              <a:ea typeface="DIN Alternate" charset="0"/>
              <a:cs typeface="DIN Alternate" charset="0"/>
            </a:endParaRPr>
          </a:p>
          <a:p>
            <a:pPr marL="120650" marR="86995" indent="-107950">
              <a:lnSpc>
                <a:spcPts val="1500"/>
              </a:lnSpc>
              <a:buChar char="•"/>
              <a:tabLst>
                <a:tab pos="121285" algn="l"/>
              </a:tabLst>
            </a:pPr>
            <a:r>
              <a:rPr sz="1000" dirty="0">
                <a:solidFill>
                  <a:srgbClr val="4C4D4F"/>
                </a:solidFill>
                <a:latin typeface="Helvetica Neue Light"/>
                <a:cs typeface="Helvetica Neue Light"/>
              </a:rPr>
              <a:t>Course length </a:t>
            </a:r>
            <a:r>
              <a:rPr sz="1000" spc="-5" dirty="0">
                <a:solidFill>
                  <a:srgbClr val="4C4D4F"/>
                </a:solidFill>
                <a:latin typeface="Helvetica Neue Light"/>
                <a:cs typeface="Helvetica Neue Light"/>
              </a:rPr>
              <a:t>reduces</a:t>
            </a:r>
            <a:r>
              <a:rPr sz="1000" spc="-85" dirty="0">
                <a:solidFill>
                  <a:srgbClr val="4C4D4F"/>
                </a:solidFill>
                <a:latin typeface="Helvetica Neue Light"/>
                <a:cs typeface="Helvetica Neue Light"/>
              </a:rPr>
              <a:t> </a:t>
            </a:r>
            <a:r>
              <a:rPr sz="1000" spc="-5" dirty="0">
                <a:solidFill>
                  <a:srgbClr val="4C4D4F"/>
                </a:solidFill>
                <a:latin typeface="Helvetica Neue Light"/>
                <a:cs typeface="Helvetica Neue Light"/>
              </a:rPr>
              <a:t>from  </a:t>
            </a:r>
            <a:r>
              <a:rPr sz="1000" dirty="0">
                <a:solidFill>
                  <a:srgbClr val="4C4D4F"/>
                </a:solidFill>
                <a:latin typeface="Helvetica Neue Light"/>
                <a:cs typeface="Helvetica Neue Light"/>
              </a:rPr>
              <a:t>12 to 10</a:t>
            </a:r>
            <a:r>
              <a:rPr sz="1000" spc="-100" dirty="0">
                <a:solidFill>
                  <a:srgbClr val="4C4D4F"/>
                </a:solidFill>
                <a:latin typeface="Helvetica Neue Light"/>
                <a:cs typeface="Helvetica Neue Light"/>
              </a:rPr>
              <a:t> </a:t>
            </a:r>
            <a:r>
              <a:rPr sz="1000" dirty="0">
                <a:solidFill>
                  <a:srgbClr val="4C4D4F"/>
                </a:solidFill>
                <a:latin typeface="Helvetica Neue Light"/>
                <a:cs typeface="Helvetica Neue Light"/>
              </a:rPr>
              <a:t>weeks</a:t>
            </a:r>
            <a:endParaRPr sz="1000" dirty="0">
              <a:latin typeface="Helvetica Neue Light"/>
              <a:cs typeface="Helvetica Neue Light"/>
            </a:endParaRPr>
          </a:p>
          <a:p>
            <a:pPr marL="120650" marR="5080" indent="-107950">
              <a:lnSpc>
                <a:spcPts val="1500"/>
              </a:lnSpc>
              <a:buChar char="•"/>
              <a:tabLst>
                <a:tab pos="121285" algn="l"/>
              </a:tabLst>
            </a:pPr>
            <a:r>
              <a:rPr sz="1000" dirty="0">
                <a:solidFill>
                  <a:srgbClr val="4C4D4F"/>
                </a:solidFill>
                <a:latin typeface="Helvetica Neue Light"/>
                <a:cs typeface="Helvetica Neue Light"/>
              </a:rPr>
              <a:t>But contact hours per</a:t>
            </a:r>
            <a:r>
              <a:rPr sz="1000" spc="-100" dirty="0">
                <a:solidFill>
                  <a:srgbClr val="4C4D4F"/>
                </a:solidFill>
                <a:latin typeface="Helvetica Neue Light"/>
                <a:cs typeface="Helvetica Neue Light"/>
              </a:rPr>
              <a:t> </a:t>
            </a:r>
            <a:r>
              <a:rPr sz="1000" dirty="0">
                <a:solidFill>
                  <a:srgbClr val="4C4D4F"/>
                </a:solidFill>
                <a:latin typeface="Helvetica Neue Light"/>
                <a:cs typeface="Helvetica Neue Light"/>
              </a:rPr>
              <a:t>course  is</a:t>
            </a:r>
            <a:r>
              <a:rPr sz="1000" spc="-100" dirty="0">
                <a:solidFill>
                  <a:srgbClr val="4C4D4F"/>
                </a:solidFill>
                <a:latin typeface="Helvetica Neue Light"/>
                <a:cs typeface="Helvetica Neue Light"/>
              </a:rPr>
              <a:t> </a:t>
            </a:r>
            <a:r>
              <a:rPr sz="1000" dirty="0">
                <a:solidFill>
                  <a:srgbClr val="4C4D4F"/>
                </a:solidFill>
                <a:latin typeface="Helvetica Neue Light"/>
                <a:cs typeface="Helvetica Neue Light"/>
              </a:rPr>
              <a:t>unchanged</a:t>
            </a:r>
            <a:endParaRPr sz="1000" dirty="0">
              <a:latin typeface="Helvetica Neue Light"/>
              <a:cs typeface="Helvetica Neue Light"/>
            </a:endParaRPr>
          </a:p>
        </p:txBody>
      </p:sp>
      <p:sp>
        <p:nvSpPr>
          <p:cNvPr id="9" name="object 9"/>
          <p:cNvSpPr txBox="1"/>
          <p:nvPr/>
        </p:nvSpPr>
        <p:spPr>
          <a:xfrm>
            <a:off x="4649298" y="5196173"/>
            <a:ext cx="1827701" cy="807913"/>
          </a:xfrm>
          <a:prstGeom prst="rect">
            <a:avLst/>
          </a:prstGeom>
        </p:spPr>
        <p:txBody>
          <a:bodyPr vert="horz" wrap="square" lIns="0" tIns="0" rIns="0" bIns="0" rtlCol="0">
            <a:spAutoFit/>
          </a:bodyPr>
          <a:lstStyle/>
          <a:p>
            <a:pPr marL="243840">
              <a:lnSpc>
                <a:spcPct val="100000"/>
              </a:lnSpc>
            </a:pPr>
            <a:r>
              <a:rPr sz="1500" b="1" dirty="0">
                <a:solidFill>
                  <a:srgbClr val="061D48"/>
                </a:solidFill>
                <a:latin typeface="DIN Alternate" charset="0"/>
                <a:ea typeface="DIN Alternate" charset="0"/>
                <a:cs typeface="DIN Alternate" charset="0"/>
              </a:rPr>
              <a:t>GLOBALISATION</a:t>
            </a:r>
            <a:endParaRPr sz="1500" dirty="0">
              <a:latin typeface="DIN Alternate" charset="0"/>
              <a:ea typeface="DIN Alternate" charset="0"/>
              <a:cs typeface="DIN Alternate" charset="0"/>
            </a:endParaRPr>
          </a:p>
          <a:p>
            <a:pPr marL="120650" marR="202565" indent="-107950">
              <a:lnSpc>
                <a:spcPts val="1500"/>
              </a:lnSpc>
              <a:buChar char="•"/>
              <a:tabLst>
                <a:tab pos="121285" algn="l"/>
              </a:tabLst>
            </a:pPr>
            <a:r>
              <a:rPr sz="1000" dirty="0">
                <a:solidFill>
                  <a:srgbClr val="4C4D4F"/>
                </a:solidFill>
                <a:latin typeface="Helvetica Neue Light"/>
                <a:cs typeface="Helvetica Neue Light"/>
              </a:rPr>
              <a:t>Better alignment for  exchange</a:t>
            </a:r>
            <a:r>
              <a:rPr sz="1000" spc="-50" dirty="0">
                <a:solidFill>
                  <a:srgbClr val="4C4D4F"/>
                </a:solidFill>
                <a:latin typeface="Helvetica Neue Light"/>
                <a:cs typeface="Helvetica Neue Light"/>
              </a:rPr>
              <a:t> </a:t>
            </a:r>
            <a:r>
              <a:rPr sz="1000" dirty="0">
                <a:solidFill>
                  <a:srgbClr val="4C4D4F"/>
                </a:solidFill>
                <a:latin typeface="Helvetica Neue Light"/>
                <a:cs typeface="Helvetica Neue Light"/>
              </a:rPr>
              <a:t>and</a:t>
            </a:r>
            <a:r>
              <a:rPr sz="1000" spc="-50" dirty="0">
                <a:solidFill>
                  <a:srgbClr val="4C4D4F"/>
                </a:solidFill>
                <a:latin typeface="Helvetica Neue Light"/>
                <a:cs typeface="Helvetica Neue Light"/>
              </a:rPr>
              <a:t> </a:t>
            </a:r>
            <a:r>
              <a:rPr sz="1000" dirty="0">
                <a:solidFill>
                  <a:srgbClr val="4C4D4F"/>
                </a:solidFill>
                <a:latin typeface="Helvetica Neue Light"/>
                <a:cs typeface="Helvetica Neue Light"/>
              </a:rPr>
              <a:t>inbound  international</a:t>
            </a:r>
            <a:r>
              <a:rPr sz="1000" spc="-85" dirty="0">
                <a:solidFill>
                  <a:srgbClr val="4C4D4F"/>
                </a:solidFill>
                <a:latin typeface="Helvetica Neue Light"/>
                <a:cs typeface="Helvetica Neue Light"/>
              </a:rPr>
              <a:t> </a:t>
            </a:r>
            <a:r>
              <a:rPr sz="1000" dirty="0">
                <a:solidFill>
                  <a:srgbClr val="4C4D4F"/>
                </a:solidFill>
                <a:latin typeface="Helvetica Neue Light"/>
                <a:cs typeface="Helvetica Neue Light"/>
              </a:rPr>
              <a:t>students</a:t>
            </a:r>
            <a:endParaRPr sz="1000" dirty="0">
              <a:latin typeface="Helvetica Neue Light"/>
              <a:cs typeface="Helvetica Neue Light"/>
            </a:endParaRPr>
          </a:p>
        </p:txBody>
      </p:sp>
      <p:sp>
        <p:nvSpPr>
          <p:cNvPr id="10" name="object 10"/>
          <p:cNvSpPr txBox="1"/>
          <p:nvPr/>
        </p:nvSpPr>
        <p:spPr>
          <a:xfrm>
            <a:off x="6620298" y="3220332"/>
            <a:ext cx="1778000" cy="798195"/>
          </a:xfrm>
          <a:prstGeom prst="rect">
            <a:avLst/>
          </a:prstGeom>
        </p:spPr>
        <p:txBody>
          <a:bodyPr vert="horz" wrap="square" lIns="0" tIns="0" rIns="0" bIns="0" rtlCol="0">
            <a:spAutoFit/>
          </a:bodyPr>
          <a:lstStyle/>
          <a:p>
            <a:pPr marL="340360">
              <a:lnSpc>
                <a:spcPct val="100000"/>
              </a:lnSpc>
            </a:pPr>
            <a:r>
              <a:rPr sz="1500" b="1" dirty="0">
                <a:solidFill>
                  <a:srgbClr val="061D48"/>
                </a:solidFill>
                <a:latin typeface="DIN Alternate" charset="0"/>
                <a:ea typeface="DIN Alternate" charset="0"/>
                <a:cs typeface="DIN Alternate" charset="0"/>
              </a:rPr>
              <a:t>ASSESSMENT</a:t>
            </a:r>
            <a:endParaRPr sz="1500" dirty="0">
              <a:latin typeface="DIN Alternate" charset="0"/>
              <a:ea typeface="DIN Alternate" charset="0"/>
              <a:cs typeface="DIN Alternate" charset="0"/>
            </a:endParaRPr>
          </a:p>
          <a:p>
            <a:pPr marL="120650" indent="-107950">
              <a:lnSpc>
                <a:spcPct val="100000"/>
              </a:lnSpc>
              <a:spcBef>
                <a:spcPts val="200"/>
              </a:spcBef>
              <a:buChar char="•"/>
              <a:tabLst>
                <a:tab pos="121285" algn="l"/>
              </a:tabLst>
            </a:pPr>
            <a:r>
              <a:rPr sz="1000" dirty="0">
                <a:solidFill>
                  <a:srgbClr val="4C4D4F"/>
                </a:solidFill>
                <a:latin typeface="Helvetica Neue Light"/>
                <a:cs typeface="Helvetica Neue Light"/>
              </a:rPr>
              <a:t>Exam period </a:t>
            </a:r>
            <a:r>
              <a:rPr sz="1000" spc="-5" dirty="0">
                <a:solidFill>
                  <a:srgbClr val="4C4D4F"/>
                </a:solidFill>
                <a:latin typeface="Helvetica Neue Light"/>
                <a:cs typeface="Helvetica Neue Light"/>
              </a:rPr>
              <a:t>remains </a:t>
            </a:r>
            <a:r>
              <a:rPr sz="1000" dirty="0">
                <a:solidFill>
                  <a:srgbClr val="4C4D4F"/>
                </a:solidFill>
                <a:latin typeface="Helvetica Neue Light"/>
                <a:cs typeface="Helvetica Neue Light"/>
              </a:rPr>
              <a:t>2</a:t>
            </a:r>
            <a:r>
              <a:rPr sz="1000" spc="-80" dirty="0">
                <a:solidFill>
                  <a:srgbClr val="4C4D4F"/>
                </a:solidFill>
                <a:latin typeface="Helvetica Neue Light"/>
                <a:cs typeface="Helvetica Neue Light"/>
              </a:rPr>
              <a:t> </a:t>
            </a:r>
            <a:r>
              <a:rPr sz="1000" dirty="0">
                <a:solidFill>
                  <a:srgbClr val="4C4D4F"/>
                </a:solidFill>
                <a:latin typeface="Helvetica Neue Light"/>
                <a:cs typeface="Helvetica Neue Light"/>
              </a:rPr>
              <a:t>weeks</a:t>
            </a:r>
            <a:endParaRPr sz="1000" dirty="0">
              <a:latin typeface="Helvetica Neue Light"/>
              <a:cs typeface="Helvetica Neue Light"/>
            </a:endParaRPr>
          </a:p>
          <a:p>
            <a:pPr marL="120650" marR="96520" indent="-107950">
              <a:lnSpc>
                <a:spcPct val="125000"/>
              </a:lnSpc>
              <a:buChar char="•"/>
              <a:tabLst>
                <a:tab pos="121285" algn="l"/>
              </a:tabLst>
            </a:pPr>
            <a:r>
              <a:rPr sz="1000" dirty="0">
                <a:solidFill>
                  <a:srgbClr val="4C4D4F"/>
                </a:solidFill>
                <a:latin typeface="Helvetica Neue Light"/>
                <a:cs typeface="Helvetica Neue Light"/>
              </a:rPr>
              <a:t>Redesign of assessments  </a:t>
            </a:r>
            <a:r>
              <a:rPr sz="1000" spc="-5" dirty="0">
                <a:solidFill>
                  <a:srgbClr val="4C4D4F"/>
                </a:solidFill>
                <a:latin typeface="Helvetica Neue Light"/>
                <a:cs typeface="Helvetica Neue Light"/>
              </a:rPr>
              <a:t>required </a:t>
            </a:r>
            <a:r>
              <a:rPr sz="1000" dirty="0">
                <a:solidFill>
                  <a:srgbClr val="4C4D4F"/>
                </a:solidFill>
                <a:latin typeface="Helvetica Neue Light"/>
                <a:cs typeface="Helvetica Neue Light"/>
              </a:rPr>
              <a:t>to allow for</a:t>
            </a:r>
            <a:r>
              <a:rPr sz="1000" spc="-95" dirty="0">
                <a:solidFill>
                  <a:srgbClr val="4C4D4F"/>
                </a:solidFill>
                <a:latin typeface="Helvetica Neue Light"/>
                <a:cs typeface="Helvetica Neue Light"/>
              </a:rPr>
              <a:t> </a:t>
            </a:r>
            <a:r>
              <a:rPr sz="1000" dirty="0">
                <a:solidFill>
                  <a:srgbClr val="4C4D4F"/>
                </a:solidFill>
                <a:latin typeface="Helvetica Neue Light"/>
                <a:cs typeface="Helvetica Neue Light"/>
              </a:rPr>
              <a:t>marking</a:t>
            </a:r>
            <a:endParaRPr sz="1000" dirty="0">
              <a:latin typeface="Helvetica Neue Light"/>
              <a:cs typeface="Helvetica Neue Light"/>
            </a:endParaRPr>
          </a:p>
        </p:txBody>
      </p:sp>
      <p:sp>
        <p:nvSpPr>
          <p:cNvPr id="11" name="object 11"/>
          <p:cNvSpPr txBox="1"/>
          <p:nvPr/>
        </p:nvSpPr>
        <p:spPr>
          <a:xfrm>
            <a:off x="6620298" y="5196173"/>
            <a:ext cx="1611630" cy="807913"/>
          </a:xfrm>
          <a:prstGeom prst="rect">
            <a:avLst/>
          </a:prstGeom>
        </p:spPr>
        <p:txBody>
          <a:bodyPr vert="horz" wrap="square" lIns="0" tIns="0" rIns="0" bIns="0" rtlCol="0">
            <a:spAutoFit/>
          </a:bodyPr>
          <a:lstStyle/>
          <a:p>
            <a:pPr marL="363220">
              <a:lnSpc>
                <a:spcPct val="100000"/>
              </a:lnSpc>
            </a:pPr>
            <a:r>
              <a:rPr sz="1500" b="1" dirty="0">
                <a:solidFill>
                  <a:srgbClr val="4448A6"/>
                </a:solidFill>
                <a:latin typeface="DIN Alternate" charset="0"/>
                <a:ea typeface="DIN Alternate" charset="0"/>
                <a:cs typeface="DIN Alternate" charset="0"/>
              </a:rPr>
              <a:t>CAMPUS USE</a:t>
            </a:r>
            <a:endParaRPr sz="1500" dirty="0">
              <a:latin typeface="DIN Alternate" charset="0"/>
              <a:ea typeface="DIN Alternate" charset="0"/>
              <a:cs typeface="DIN Alternate" charset="0"/>
            </a:endParaRPr>
          </a:p>
          <a:p>
            <a:pPr marL="120650" marR="5080" indent="-107950" algn="just">
              <a:lnSpc>
                <a:spcPts val="1500"/>
              </a:lnSpc>
              <a:buChar char="•"/>
              <a:tabLst>
                <a:tab pos="121285" algn="l"/>
              </a:tabLst>
            </a:pPr>
            <a:r>
              <a:rPr sz="1000" dirty="0">
                <a:solidFill>
                  <a:srgbClr val="4C4D4F"/>
                </a:solidFill>
                <a:latin typeface="Helvetica Neue Light"/>
                <a:cs typeface="Helvetica Neue Light"/>
              </a:rPr>
              <a:t>The campus would </a:t>
            </a:r>
            <a:r>
              <a:rPr sz="1000" spc="-5" dirty="0">
                <a:solidFill>
                  <a:srgbClr val="4C4D4F"/>
                </a:solidFill>
                <a:latin typeface="Helvetica Neue Light"/>
                <a:cs typeface="Helvetica Neue Light"/>
              </a:rPr>
              <a:t>remain  </a:t>
            </a:r>
            <a:r>
              <a:rPr sz="1000" dirty="0">
                <a:solidFill>
                  <a:srgbClr val="4C4D4F"/>
                </a:solidFill>
                <a:latin typeface="Helvetica Neue Light"/>
                <a:cs typeface="Helvetica Neue Light"/>
              </a:rPr>
              <a:t>active for 30 rather than</a:t>
            </a:r>
            <a:r>
              <a:rPr sz="1000" spc="-100" dirty="0">
                <a:solidFill>
                  <a:srgbClr val="4C4D4F"/>
                </a:solidFill>
                <a:latin typeface="Helvetica Neue Light"/>
                <a:cs typeface="Helvetica Neue Light"/>
              </a:rPr>
              <a:t> </a:t>
            </a:r>
            <a:r>
              <a:rPr sz="1000" dirty="0">
                <a:solidFill>
                  <a:srgbClr val="4C4D4F"/>
                </a:solidFill>
                <a:latin typeface="Helvetica Neue Light"/>
                <a:cs typeface="Helvetica Neue Light"/>
              </a:rPr>
              <a:t>24  weeks per</a:t>
            </a:r>
            <a:r>
              <a:rPr sz="1000" spc="-100" dirty="0">
                <a:solidFill>
                  <a:srgbClr val="4C4D4F"/>
                </a:solidFill>
                <a:latin typeface="Helvetica Neue Light"/>
                <a:cs typeface="Helvetica Neue Light"/>
              </a:rPr>
              <a:t> </a:t>
            </a:r>
            <a:r>
              <a:rPr sz="1000" dirty="0">
                <a:solidFill>
                  <a:srgbClr val="4C4D4F"/>
                </a:solidFill>
                <a:latin typeface="Helvetica Neue Light"/>
                <a:cs typeface="Helvetica Neue Light"/>
              </a:rPr>
              <a:t>year</a:t>
            </a:r>
            <a:endParaRPr sz="1000" dirty="0">
              <a:latin typeface="Helvetica Neue Light"/>
              <a:cs typeface="Helvetica Neue Light"/>
            </a:endParaRPr>
          </a:p>
        </p:txBody>
      </p:sp>
      <p:sp>
        <p:nvSpPr>
          <p:cNvPr id="12" name="object 12"/>
          <p:cNvSpPr txBox="1"/>
          <p:nvPr/>
        </p:nvSpPr>
        <p:spPr>
          <a:xfrm>
            <a:off x="707298" y="3220332"/>
            <a:ext cx="1787525" cy="607695"/>
          </a:xfrm>
          <a:prstGeom prst="rect">
            <a:avLst/>
          </a:prstGeom>
        </p:spPr>
        <p:txBody>
          <a:bodyPr vert="horz" wrap="square" lIns="0" tIns="0" rIns="0" bIns="0" rtlCol="0">
            <a:spAutoFit/>
          </a:bodyPr>
          <a:lstStyle/>
          <a:p>
            <a:pPr marL="622300">
              <a:lnSpc>
                <a:spcPct val="100000"/>
              </a:lnSpc>
            </a:pPr>
            <a:r>
              <a:rPr sz="1500" b="1" dirty="0">
                <a:solidFill>
                  <a:srgbClr val="4448A6"/>
                </a:solidFill>
                <a:latin typeface="DIN Alternate" charset="0"/>
                <a:ea typeface="DIN Alternate" charset="0"/>
                <a:cs typeface="DIN Alternate" charset="0"/>
              </a:rPr>
              <a:t>TERMS</a:t>
            </a:r>
            <a:endParaRPr sz="1500" dirty="0">
              <a:latin typeface="DIN Alternate" charset="0"/>
              <a:ea typeface="DIN Alternate" charset="0"/>
              <a:cs typeface="DIN Alternate" charset="0"/>
            </a:endParaRPr>
          </a:p>
          <a:p>
            <a:pPr marL="120650" indent="-107950">
              <a:lnSpc>
                <a:spcPct val="100000"/>
              </a:lnSpc>
              <a:spcBef>
                <a:spcPts val="200"/>
              </a:spcBef>
              <a:buChar char="•"/>
              <a:tabLst>
                <a:tab pos="121285" algn="l"/>
              </a:tabLst>
            </a:pPr>
            <a:r>
              <a:rPr sz="1000" dirty="0">
                <a:solidFill>
                  <a:srgbClr val="4C4D4F"/>
                </a:solidFill>
                <a:latin typeface="Helvetica Neue Light"/>
                <a:cs typeface="Helvetica Neue Light"/>
              </a:rPr>
              <a:t>3 x 10 teaching week</a:t>
            </a:r>
            <a:r>
              <a:rPr sz="1000" spc="-100" dirty="0">
                <a:solidFill>
                  <a:srgbClr val="4C4D4F"/>
                </a:solidFill>
                <a:latin typeface="Helvetica Neue Light"/>
                <a:cs typeface="Helvetica Neue Light"/>
              </a:rPr>
              <a:t> </a:t>
            </a:r>
            <a:r>
              <a:rPr sz="1000" dirty="0">
                <a:solidFill>
                  <a:srgbClr val="4C4D4F"/>
                </a:solidFill>
                <a:latin typeface="Helvetica Neue Light"/>
                <a:cs typeface="Helvetica Neue Light"/>
              </a:rPr>
              <a:t>terms</a:t>
            </a:r>
            <a:endParaRPr sz="1000" dirty="0">
              <a:latin typeface="Helvetica Neue Light"/>
              <a:cs typeface="Helvetica Neue Light"/>
            </a:endParaRPr>
          </a:p>
          <a:p>
            <a:pPr marL="120650" indent="-107950">
              <a:lnSpc>
                <a:spcPct val="100000"/>
              </a:lnSpc>
              <a:spcBef>
                <a:spcPts val="300"/>
              </a:spcBef>
              <a:buChar char="•"/>
              <a:tabLst>
                <a:tab pos="121285" algn="l"/>
              </a:tabLst>
            </a:pPr>
            <a:r>
              <a:rPr sz="1000" dirty="0">
                <a:solidFill>
                  <a:srgbClr val="4C4D4F"/>
                </a:solidFill>
                <a:latin typeface="Helvetica Neue Light"/>
                <a:cs typeface="Helvetica Neue Light"/>
              </a:rPr>
              <a:t>Optional 5 week summer</a:t>
            </a:r>
            <a:r>
              <a:rPr sz="1000" spc="-100" dirty="0">
                <a:solidFill>
                  <a:srgbClr val="4C4D4F"/>
                </a:solidFill>
                <a:latin typeface="Helvetica Neue Light"/>
                <a:cs typeface="Helvetica Neue Light"/>
              </a:rPr>
              <a:t> </a:t>
            </a:r>
            <a:r>
              <a:rPr sz="1000" dirty="0">
                <a:solidFill>
                  <a:srgbClr val="4C4D4F"/>
                </a:solidFill>
                <a:latin typeface="Helvetica Neue Light"/>
                <a:cs typeface="Helvetica Neue Light"/>
              </a:rPr>
              <a:t>term</a:t>
            </a:r>
            <a:endParaRPr sz="1000" dirty="0">
              <a:latin typeface="Helvetica Neue Light"/>
              <a:cs typeface="Helvetica Neue Light"/>
            </a:endParaRPr>
          </a:p>
        </p:txBody>
      </p:sp>
      <p:sp>
        <p:nvSpPr>
          <p:cNvPr id="13" name="object 13"/>
          <p:cNvSpPr txBox="1"/>
          <p:nvPr/>
        </p:nvSpPr>
        <p:spPr>
          <a:xfrm>
            <a:off x="707298" y="5196173"/>
            <a:ext cx="1620520" cy="1192634"/>
          </a:xfrm>
          <a:prstGeom prst="rect">
            <a:avLst/>
          </a:prstGeom>
        </p:spPr>
        <p:txBody>
          <a:bodyPr vert="horz" wrap="square" lIns="0" tIns="0" rIns="0" bIns="0" rtlCol="0">
            <a:spAutoFit/>
          </a:bodyPr>
          <a:lstStyle/>
          <a:p>
            <a:pPr marL="551815">
              <a:lnSpc>
                <a:spcPct val="100000"/>
              </a:lnSpc>
            </a:pPr>
            <a:r>
              <a:rPr sz="1500" b="1" dirty="0">
                <a:solidFill>
                  <a:srgbClr val="061D48"/>
                </a:solidFill>
                <a:latin typeface="DIN Alternate" charset="0"/>
                <a:ea typeface="DIN Alternate" charset="0"/>
                <a:cs typeface="DIN Alternate" charset="0"/>
              </a:rPr>
              <a:t>INTAKES</a:t>
            </a:r>
            <a:endParaRPr sz="1500" dirty="0">
              <a:latin typeface="DIN Alternate" charset="0"/>
              <a:ea typeface="DIN Alternate" charset="0"/>
              <a:cs typeface="DIN Alternate" charset="0"/>
            </a:endParaRPr>
          </a:p>
          <a:p>
            <a:pPr marL="120650" marR="371475" indent="-107950">
              <a:lnSpc>
                <a:spcPts val="1500"/>
              </a:lnSpc>
              <a:buChar char="•"/>
              <a:tabLst>
                <a:tab pos="121285" algn="l"/>
              </a:tabLst>
            </a:pPr>
            <a:r>
              <a:rPr sz="1000" spc="-40" dirty="0">
                <a:solidFill>
                  <a:srgbClr val="4C4D4F"/>
                </a:solidFill>
                <a:latin typeface="Helvetica Neue Light"/>
                <a:cs typeface="Helvetica Neue Light"/>
              </a:rPr>
              <a:t>Two </a:t>
            </a:r>
            <a:r>
              <a:rPr sz="1000" dirty="0">
                <a:solidFill>
                  <a:srgbClr val="4C4D4F"/>
                </a:solidFill>
                <a:latin typeface="Helvetica Neue Light"/>
                <a:cs typeface="Helvetica Neue Light"/>
              </a:rPr>
              <a:t>primary</a:t>
            </a:r>
            <a:r>
              <a:rPr sz="1000" spc="-55" dirty="0">
                <a:solidFill>
                  <a:srgbClr val="4C4D4F"/>
                </a:solidFill>
                <a:latin typeface="Helvetica Neue Light"/>
                <a:cs typeface="Helvetica Neue Light"/>
              </a:rPr>
              <a:t> </a:t>
            </a:r>
            <a:r>
              <a:rPr sz="1000" dirty="0">
                <a:solidFill>
                  <a:srgbClr val="4C4D4F"/>
                </a:solidFill>
                <a:latin typeface="Helvetica Neue Light"/>
                <a:cs typeface="Helvetica Neue Light"/>
              </a:rPr>
              <a:t>intakes:  T1 and</a:t>
            </a:r>
            <a:r>
              <a:rPr sz="1000" spc="-100" dirty="0">
                <a:solidFill>
                  <a:srgbClr val="4C4D4F"/>
                </a:solidFill>
                <a:latin typeface="Helvetica Neue Light"/>
                <a:cs typeface="Helvetica Neue Light"/>
              </a:rPr>
              <a:t> </a:t>
            </a:r>
            <a:r>
              <a:rPr sz="1000" dirty="0">
                <a:solidFill>
                  <a:srgbClr val="4C4D4F"/>
                </a:solidFill>
                <a:latin typeface="Helvetica Neue Light"/>
                <a:cs typeface="Helvetica Neue Light"/>
              </a:rPr>
              <a:t>T3</a:t>
            </a:r>
            <a:endParaRPr sz="1000" dirty="0">
              <a:latin typeface="Helvetica Neue Light"/>
              <a:cs typeface="Helvetica Neue Light"/>
            </a:endParaRPr>
          </a:p>
          <a:p>
            <a:pPr marL="120650" marR="5080" indent="-107950">
              <a:lnSpc>
                <a:spcPts val="1500"/>
              </a:lnSpc>
              <a:buChar char="•"/>
              <a:tabLst>
                <a:tab pos="121285" algn="l"/>
              </a:tabLst>
            </a:pPr>
            <a:r>
              <a:rPr sz="1000" dirty="0">
                <a:solidFill>
                  <a:srgbClr val="4C4D4F"/>
                </a:solidFill>
                <a:latin typeface="Helvetica Neue Light"/>
                <a:cs typeface="Helvetica Neue Light"/>
              </a:rPr>
              <a:t>Postgraduate T2 intake  dependent on faculties</a:t>
            </a:r>
            <a:r>
              <a:rPr sz="1000" spc="-100" dirty="0">
                <a:solidFill>
                  <a:srgbClr val="4C4D4F"/>
                </a:solidFill>
                <a:latin typeface="Helvetica Neue Light"/>
                <a:cs typeface="Helvetica Neue Light"/>
              </a:rPr>
              <a:t> </a:t>
            </a:r>
            <a:r>
              <a:rPr sz="1000" dirty="0">
                <a:solidFill>
                  <a:srgbClr val="4C4D4F"/>
                </a:solidFill>
                <a:latin typeface="Helvetica Neue Light"/>
                <a:cs typeface="Helvetica Neue Light"/>
              </a:rPr>
              <a:t>and  student</a:t>
            </a:r>
            <a:r>
              <a:rPr sz="1000" spc="-100" dirty="0">
                <a:solidFill>
                  <a:srgbClr val="4C4D4F"/>
                </a:solidFill>
                <a:latin typeface="Helvetica Neue Light"/>
                <a:cs typeface="Helvetica Neue Light"/>
              </a:rPr>
              <a:t> </a:t>
            </a:r>
            <a:r>
              <a:rPr sz="1000" dirty="0">
                <a:solidFill>
                  <a:srgbClr val="4C4D4F"/>
                </a:solidFill>
                <a:latin typeface="Helvetica Neue Light"/>
                <a:cs typeface="Helvetica Neue Light"/>
              </a:rPr>
              <a:t>demand</a:t>
            </a:r>
            <a:endParaRPr sz="1000" dirty="0">
              <a:latin typeface="Helvetica Neue Light"/>
              <a:cs typeface="Helvetica Neue Light"/>
            </a:endParaRPr>
          </a:p>
        </p:txBody>
      </p:sp>
      <p:sp>
        <p:nvSpPr>
          <p:cNvPr id="14" name="object 14"/>
          <p:cNvSpPr/>
          <p:nvPr/>
        </p:nvSpPr>
        <p:spPr>
          <a:xfrm>
            <a:off x="1399586" y="2685752"/>
            <a:ext cx="472440" cy="419100"/>
          </a:xfrm>
          <a:custGeom>
            <a:avLst/>
            <a:gdLst/>
            <a:ahLst/>
            <a:cxnLst/>
            <a:rect l="l" t="t" r="r" b="b"/>
            <a:pathLst>
              <a:path w="472439" h="419100">
                <a:moveTo>
                  <a:pt x="8153" y="0"/>
                </a:moveTo>
                <a:lnTo>
                  <a:pt x="3644" y="0"/>
                </a:lnTo>
                <a:lnTo>
                  <a:pt x="0" y="3657"/>
                </a:lnTo>
                <a:lnTo>
                  <a:pt x="0" y="351561"/>
                </a:lnTo>
                <a:lnTo>
                  <a:pt x="3644" y="355206"/>
                </a:lnTo>
                <a:lnTo>
                  <a:pt x="8153" y="355206"/>
                </a:lnTo>
                <a:lnTo>
                  <a:pt x="81538" y="358880"/>
                </a:lnTo>
                <a:lnTo>
                  <a:pt x="142390" y="368777"/>
                </a:lnTo>
                <a:lnTo>
                  <a:pt x="188542" y="383211"/>
                </a:lnTo>
                <a:lnTo>
                  <a:pt x="217824" y="400497"/>
                </a:lnTo>
                <a:lnTo>
                  <a:pt x="228066" y="418947"/>
                </a:lnTo>
                <a:lnTo>
                  <a:pt x="228066" y="319049"/>
                </a:lnTo>
                <a:lnTo>
                  <a:pt x="183883" y="319049"/>
                </a:lnTo>
                <a:lnTo>
                  <a:pt x="182905" y="318884"/>
                </a:lnTo>
                <a:lnTo>
                  <a:pt x="181952" y="318515"/>
                </a:lnTo>
                <a:lnTo>
                  <a:pt x="154816" y="309793"/>
                </a:lnTo>
                <a:lnTo>
                  <a:pt x="123378" y="302625"/>
                </a:lnTo>
                <a:lnTo>
                  <a:pt x="88442" y="297166"/>
                </a:lnTo>
                <a:lnTo>
                  <a:pt x="50812" y="293573"/>
                </a:lnTo>
                <a:lnTo>
                  <a:pt x="46316" y="293268"/>
                </a:lnTo>
                <a:lnTo>
                  <a:pt x="42925" y="289382"/>
                </a:lnTo>
                <a:lnTo>
                  <a:pt x="43535" y="280415"/>
                </a:lnTo>
                <a:lnTo>
                  <a:pt x="47447" y="276974"/>
                </a:lnTo>
                <a:lnTo>
                  <a:pt x="228066" y="276974"/>
                </a:lnTo>
                <a:lnTo>
                  <a:pt x="228066" y="257441"/>
                </a:lnTo>
                <a:lnTo>
                  <a:pt x="183883" y="257441"/>
                </a:lnTo>
                <a:lnTo>
                  <a:pt x="182905" y="257263"/>
                </a:lnTo>
                <a:lnTo>
                  <a:pt x="181952" y="256895"/>
                </a:lnTo>
                <a:lnTo>
                  <a:pt x="154795" y="248167"/>
                </a:lnTo>
                <a:lnTo>
                  <a:pt x="123350" y="240999"/>
                </a:lnTo>
                <a:lnTo>
                  <a:pt x="88421" y="235544"/>
                </a:lnTo>
                <a:lnTo>
                  <a:pt x="50812" y="231952"/>
                </a:lnTo>
                <a:lnTo>
                  <a:pt x="46316" y="231647"/>
                </a:lnTo>
                <a:lnTo>
                  <a:pt x="42925" y="227761"/>
                </a:lnTo>
                <a:lnTo>
                  <a:pt x="43535" y="218795"/>
                </a:lnTo>
                <a:lnTo>
                  <a:pt x="47269" y="215328"/>
                </a:lnTo>
                <a:lnTo>
                  <a:pt x="228066" y="215328"/>
                </a:lnTo>
                <a:lnTo>
                  <a:pt x="228066" y="195808"/>
                </a:lnTo>
                <a:lnTo>
                  <a:pt x="183883" y="195808"/>
                </a:lnTo>
                <a:lnTo>
                  <a:pt x="182905" y="195643"/>
                </a:lnTo>
                <a:lnTo>
                  <a:pt x="181952" y="195275"/>
                </a:lnTo>
                <a:lnTo>
                  <a:pt x="154811" y="186546"/>
                </a:lnTo>
                <a:lnTo>
                  <a:pt x="123374" y="179379"/>
                </a:lnTo>
                <a:lnTo>
                  <a:pt x="88441" y="173924"/>
                </a:lnTo>
                <a:lnTo>
                  <a:pt x="50812" y="170332"/>
                </a:lnTo>
                <a:lnTo>
                  <a:pt x="46316" y="170014"/>
                </a:lnTo>
                <a:lnTo>
                  <a:pt x="42925" y="166141"/>
                </a:lnTo>
                <a:lnTo>
                  <a:pt x="43535" y="157162"/>
                </a:lnTo>
                <a:lnTo>
                  <a:pt x="47447" y="153695"/>
                </a:lnTo>
                <a:lnTo>
                  <a:pt x="228066" y="153695"/>
                </a:lnTo>
                <a:lnTo>
                  <a:pt x="228066" y="134200"/>
                </a:lnTo>
                <a:lnTo>
                  <a:pt x="183883" y="134200"/>
                </a:lnTo>
                <a:lnTo>
                  <a:pt x="182905" y="134023"/>
                </a:lnTo>
                <a:lnTo>
                  <a:pt x="181952" y="133654"/>
                </a:lnTo>
                <a:lnTo>
                  <a:pt x="154802" y="124926"/>
                </a:lnTo>
                <a:lnTo>
                  <a:pt x="123359" y="117759"/>
                </a:lnTo>
                <a:lnTo>
                  <a:pt x="88428" y="112303"/>
                </a:lnTo>
                <a:lnTo>
                  <a:pt x="50812" y="108711"/>
                </a:lnTo>
                <a:lnTo>
                  <a:pt x="46316" y="108407"/>
                </a:lnTo>
                <a:lnTo>
                  <a:pt x="42925" y="104520"/>
                </a:lnTo>
                <a:lnTo>
                  <a:pt x="43535" y="95554"/>
                </a:lnTo>
                <a:lnTo>
                  <a:pt x="47269" y="92049"/>
                </a:lnTo>
                <a:lnTo>
                  <a:pt x="228066" y="92049"/>
                </a:lnTo>
                <a:lnTo>
                  <a:pt x="228066" y="49339"/>
                </a:lnTo>
                <a:lnTo>
                  <a:pt x="202363" y="32772"/>
                </a:lnTo>
                <a:lnTo>
                  <a:pt x="166227" y="19106"/>
                </a:lnTo>
                <a:lnTo>
                  <a:pt x="120951" y="8790"/>
                </a:lnTo>
                <a:lnTo>
                  <a:pt x="67829" y="2272"/>
                </a:lnTo>
                <a:lnTo>
                  <a:pt x="8153" y="0"/>
                </a:lnTo>
                <a:close/>
              </a:path>
              <a:path w="472439" h="419100">
                <a:moveTo>
                  <a:pt x="228066" y="276974"/>
                </a:moveTo>
                <a:lnTo>
                  <a:pt x="47447" y="276974"/>
                </a:lnTo>
                <a:lnTo>
                  <a:pt x="51904" y="277317"/>
                </a:lnTo>
                <a:lnTo>
                  <a:pt x="90732" y="281041"/>
                </a:lnTo>
                <a:lnTo>
                  <a:pt x="159500" y="294190"/>
                </a:lnTo>
                <a:lnTo>
                  <a:pt x="194068" y="309613"/>
                </a:lnTo>
                <a:lnTo>
                  <a:pt x="191223" y="317068"/>
                </a:lnTo>
                <a:lnTo>
                  <a:pt x="188137" y="319049"/>
                </a:lnTo>
                <a:lnTo>
                  <a:pt x="228066" y="319049"/>
                </a:lnTo>
                <a:lnTo>
                  <a:pt x="228066" y="276974"/>
                </a:lnTo>
                <a:close/>
              </a:path>
              <a:path w="472439" h="419100">
                <a:moveTo>
                  <a:pt x="228066" y="215328"/>
                </a:moveTo>
                <a:lnTo>
                  <a:pt x="47269" y="215328"/>
                </a:lnTo>
                <a:lnTo>
                  <a:pt x="51904" y="215696"/>
                </a:lnTo>
                <a:lnTo>
                  <a:pt x="90703" y="219415"/>
                </a:lnTo>
                <a:lnTo>
                  <a:pt x="159471" y="232568"/>
                </a:lnTo>
                <a:lnTo>
                  <a:pt x="194068" y="248005"/>
                </a:lnTo>
                <a:lnTo>
                  <a:pt x="191223" y="255447"/>
                </a:lnTo>
                <a:lnTo>
                  <a:pt x="188137" y="257441"/>
                </a:lnTo>
                <a:lnTo>
                  <a:pt x="228066" y="257441"/>
                </a:lnTo>
                <a:lnTo>
                  <a:pt x="228066" y="215328"/>
                </a:lnTo>
                <a:close/>
              </a:path>
              <a:path w="472439" h="419100">
                <a:moveTo>
                  <a:pt x="228066" y="153695"/>
                </a:moveTo>
                <a:lnTo>
                  <a:pt x="47447" y="153695"/>
                </a:lnTo>
                <a:lnTo>
                  <a:pt x="51904" y="154076"/>
                </a:lnTo>
                <a:lnTo>
                  <a:pt x="90730" y="157802"/>
                </a:lnTo>
                <a:lnTo>
                  <a:pt x="159495" y="170960"/>
                </a:lnTo>
                <a:lnTo>
                  <a:pt x="194068" y="186372"/>
                </a:lnTo>
                <a:lnTo>
                  <a:pt x="191223" y="193827"/>
                </a:lnTo>
                <a:lnTo>
                  <a:pt x="188137" y="195808"/>
                </a:lnTo>
                <a:lnTo>
                  <a:pt x="228066" y="195808"/>
                </a:lnTo>
                <a:lnTo>
                  <a:pt x="228066" y="153695"/>
                </a:lnTo>
                <a:close/>
              </a:path>
              <a:path w="472439" h="419100">
                <a:moveTo>
                  <a:pt x="228066" y="92049"/>
                </a:moveTo>
                <a:lnTo>
                  <a:pt x="47269" y="92049"/>
                </a:lnTo>
                <a:lnTo>
                  <a:pt x="90716" y="96185"/>
                </a:lnTo>
                <a:lnTo>
                  <a:pt x="126852" y="101858"/>
                </a:lnTo>
                <a:lnTo>
                  <a:pt x="159480" y="109329"/>
                </a:lnTo>
                <a:lnTo>
                  <a:pt x="187769" y="118440"/>
                </a:lnTo>
                <a:lnTo>
                  <a:pt x="191973" y="120053"/>
                </a:lnTo>
                <a:lnTo>
                  <a:pt x="194068" y="124752"/>
                </a:lnTo>
                <a:lnTo>
                  <a:pt x="191223" y="132194"/>
                </a:lnTo>
                <a:lnTo>
                  <a:pt x="188137" y="134200"/>
                </a:lnTo>
                <a:lnTo>
                  <a:pt x="228066" y="134200"/>
                </a:lnTo>
                <a:lnTo>
                  <a:pt x="228066" y="92049"/>
                </a:lnTo>
                <a:close/>
              </a:path>
              <a:path w="472439" h="419100">
                <a:moveTo>
                  <a:pt x="468769" y="0"/>
                </a:moveTo>
                <a:lnTo>
                  <a:pt x="464261" y="0"/>
                </a:lnTo>
                <a:lnTo>
                  <a:pt x="404585" y="2272"/>
                </a:lnTo>
                <a:lnTo>
                  <a:pt x="351463" y="8790"/>
                </a:lnTo>
                <a:lnTo>
                  <a:pt x="306189" y="19106"/>
                </a:lnTo>
                <a:lnTo>
                  <a:pt x="270057" y="32772"/>
                </a:lnTo>
                <a:lnTo>
                  <a:pt x="244360" y="49339"/>
                </a:lnTo>
                <a:lnTo>
                  <a:pt x="244360" y="418947"/>
                </a:lnTo>
                <a:lnTo>
                  <a:pt x="254601" y="400497"/>
                </a:lnTo>
                <a:lnTo>
                  <a:pt x="283880" y="383211"/>
                </a:lnTo>
                <a:lnTo>
                  <a:pt x="330028" y="368777"/>
                </a:lnTo>
                <a:lnTo>
                  <a:pt x="390877" y="358880"/>
                </a:lnTo>
                <a:lnTo>
                  <a:pt x="464261" y="355206"/>
                </a:lnTo>
                <a:lnTo>
                  <a:pt x="468769" y="355206"/>
                </a:lnTo>
                <a:lnTo>
                  <a:pt x="472414" y="351561"/>
                </a:lnTo>
                <a:lnTo>
                  <a:pt x="472414" y="319049"/>
                </a:lnTo>
                <a:lnTo>
                  <a:pt x="284276" y="319049"/>
                </a:lnTo>
                <a:lnTo>
                  <a:pt x="281190" y="317068"/>
                </a:lnTo>
                <a:lnTo>
                  <a:pt x="278345" y="309613"/>
                </a:lnTo>
                <a:lnTo>
                  <a:pt x="280441" y="304914"/>
                </a:lnTo>
                <a:lnTo>
                  <a:pt x="284645" y="303301"/>
                </a:lnTo>
                <a:lnTo>
                  <a:pt x="345557" y="286718"/>
                </a:lnTo>
                <a:lnTo>
                  <a:pt x="420509" y="277317"/>
                </a:lnTo>
                <a:lnTo>
                  <a:pt x="425043" y="276986"/>
                </a:lnTo>
                <a:lnTo>
                  <a:pt x="472414" y="276986"/>
                </a:lnTo>
                <a:lnTo>
                  <a:pt x="472414" y="257441"/>
                </a:lnTo>
                <a:lnTo>
                  <a:pt x="284276" y="257441"/>
                </a:lnTo>
                <a:lnTo>
                  <a:pt x="281190" y="255447"/>
                </a:lnTo>
                <a:lnTo>
                  <a:pt x="278345" y="247992"/>
                </a:lnTo>
                <a:lnTo>
                  <a:pt x="280441" y="243281"/>
                </a:lnTo>
                <a:lnTo>
                  <a:pt x="345587" y="225093"/>
                </a:lnTo>
                <a:lnTo>
                  <a:pt x="420509" y="215696"/>
                </a:lnTo>
                <a:lnTo>
                  <a:pt x="425221" y="215353"/>
                </a:lnTo>
                <a:lnTo>
                  <a:pt x="472414" y="215353"/>
                </a:lnTo>
                <a:lnTo>
                  <a:pt x="472414" y="195808"/>
                </a:lnTo>
                <a:lnTo>
                  <a:pt x="284276" y="195808"/>
                </a:lnTo>
                <a:lnTo>
                  <a:pt x="281190" y="193827"/>
                </a:lnTo>
                <a:lnTo>
                  <a:pt x="278345" y="186372"/>
                </a:lnTo>
                <a:lnTo>
                  <a:pt x="280441" y="181673"/>
                </a:lnTo>
                <a:lnTo>
                  <a:pt x="345543" y="163483"/>
                </a:lnTo>
                <a:lnTo>
                  <a:pt x="420509" y="154076"/>
                </a:lnTo>
                <a:lnTo>
                  <a:pt x="425043" y="153720"/>
                </a:lnTo>
                <a:lnTo>
                  <a:pt x="472414" y="153720"/>
                </a:lnTo>
                <a:lnTo>
                  <a:pt x="472414" y="134200"/>
                </a:lnTo>
                <a:lnTo>
                  <a:pt x="284276" y="134200"/>
                </a:lnTo>
                <a:lnTo>
                  <a:pt x="281190" y="132194"/>
                </a:lnTo>
                <a:lnTo>
                  <a:pt x="278345" y="124752"/>
                </a:lnTo>
                <a:lnTo>
                  <a:pt x="280441" y="120053"/>
                </a:lnTo>
                <a:lnTo>
                  <a:pt x="345562" y="101858"/>
                </a:lnTo>
                <a:lnTo>
                  <a:pt x="425221" y="92062"/>
                </a:lnTo>
                <a:lnTo>
                  <a:pt x="472414" y="92062"/>
                </a:lnTo>
                <a:lnTo>
                  <a:pt x="472414" y="3657"/>
                </a:lnTo>
                <a:lnTo>
                  <a:pt x="468769" y="0"/>
                </a:lnTo>
                <a:close/>
              </a:path>
              <a:path w="472439" h="419100">
                <a:moveTo>
                  <a:pt x="472414" y="276986"/>
                </a:moveTo>
                <a:lnTo>
                  <a:pt x="425043" y="276986"/>
                </a:lnTo>
                <a:lnTo>
                  <a:pt x="428878" y="280415"/>
                </a:lnTo>
                <a:lnTo>
                  <a:pt x="429488" y="289382"/>
                </a:lnTo>
                <a:lnTo>
                  <a:pt x="426097" y="293268"/>
                </a:lnTo>
                <a:lnTo>
                  <a:pt x="421601" y="293573"/>
                </a:lnTo>
                <a:lnTo>
                  <a:pt x="383984" y="297166"/>
                </a:lnTo>
                <a:lnTo>
                  <a:pt x="349051" y="302625"/>
                </a:lnTo>
                <a:lnTo>
                  <a:pt x="317612" y="309793"/>
                </a:lnTo>
                <a:lnTo>
                  <a:pt x="290474" y="318515"/>
                </a:lnTo>
                <a:lnTo>
                  <a:pt x="289509" y="318884"/>
                </a:lnTo>
                <a:lnTo>
                  <a:pt x="288531" y="319049"/>
                </a:lnTo>
                <a:lnTo>
                  <a:pt x="472414" y="319049"/>
                </a:lnTo>
                <a:lnTo>
                  <a:pt x="472414" y="276986"/>
                </a:lnTo>
                <a:close/>
              </a:path>
              <a:path w="472439" h="419100">
                <a:moveTo>
                  <a:pt x="472414" y="215353"/>
                </a:moveTo>
                <a:lnTo>
                  <a:pt x="425221" y="215353"/>
                </a:lnTo>
                <a:lnTo>
                  <a:pt x="428878" y="218795"/>
                </a:lnTo>
                <a:lnTo>
                  <a:pt x="429488" y="227761"/>
                </a:lnTo>
                <a:lnTo>
                  <a:pt x="426097" y="231647"/>
                </a:lnTo>
                <a:lnTo>
                  <a:pt x="421601" y="231952"/>
                </a:lnTo>
                <a:lnTo>
                  <a:pt x="384005" y="235544"/>
                </a:lnTo>
                <a:lnTo>
                  <a:pt x="349078" y="240999"/>
                </a:lnTo>
                <a:lnTo>
                  <a:pt x="317628" y="248167"/>
                </a:lnTo>
                <a:lnTo>
                  <a:pt x="290461" y="256895"/>
                </a:lnTo>
                <a:lnTo>
                  <a:pt x="289509" y="257263"/>
                </a:lnTo>
                <a:lnTo>
                  <a:pt x="288531" y="257441"/>
                </a:lnTo>
                <a:lnTo>
                  <a:pt x="472414" y="257441"/>
                </a:lnTo>
                <a:lnTo>
                  <a:pt x="472414" y="215353"/>
                </a:lnTo>
                <a:close/>
              </a:path>
              <a:path w="472439" h="419100">
                <a:moveTo>
                  <a:pt x="472414" y="153720"/>
                </a:moveTo>
                <a:lnTo>
                  <a:pt x="425043" y="153720"/>
                </a:lnTo>
                <a:lnTo>
                  <a:pt x="428878" y="157162"/>
                </a:lnTo>
                <a:lnTo>
                  <a:pt x="429488" y="166141"/>
                </a:lnTo>
                <a:lnTo>
                  <a:pt x="426097" y="170014"/>
                </a:lnTo>
                <a:lnTo>
                  <a:pt x="421601" y="170332"/>
                </a:lnTo>
                <a:lnTo>
                  <a:pt x="383973" y="173924"/>
                </a:lnTo>
                <a:lnTo>
                  <a:pt x="349042" y="179379"/>
                </a:lnTo>
                <a:lnTo>
                  <a:pt x="317608" y="186546"/>
                </a:lnTo>
                <a:lnTo>
                  <a:pt x="290474" y="195275"/>
                </a:lnTo>
                <a:lnTo>
                  <a:pt x="289509" y="195643"/>
                </a:lnTo>
                <a:lnTo>
                  <a:pt x="288531" y="195808"/>
                </a:lnTo>
                <a:lnTo>
                  <a:pt x="472414" y="195808"/>
                </a:lnTo>
                <a:lnTo>
                  <a:pt x="472414" y="153720"/>
                </a:lnTo>
                <a:close/>
              </a:path>
              <a:path w="472439" h="419100">
                <a:moveTo>
                  <a:pt x="472414" y="92062"/>
                </a:moveTo>
                <a:lnTo>
                  <a:pt x="425221" y="92062"/>
                </a:lnTo>
                <a:lnTo>
                  <a:pt x="428878" y="95554"/>
                </a:lnTo>
                <a:lnTo>
                  <a:pt x="429488" y="104520"/>
                </a:lnTo>
                <a:lnTo>
                  <a:pt x="426097" y="108407"/>
                </a:lnTo>
                <a:lnTo>
                  <a:pt x="421601" y="108711"/>
                </a:lnTo>
                <a:lnTo>
                  <a:pt x="383986" y="112303"/>
                </a:lnTo>
                <a:lnTo>
                  <a:pt x="349056" y="117759"/>
                </a:lnTo>
                <a:lnTo>
                  <a:pt x="317617" y="124926"/>
                </a:lnTo>
                <a:lnTo>
                  <a:pt x="290474" y="133654"/>
                </a:lnTo>
                <a:lnTo>
                  <a:pt x="289509" y="134023"/>
                </a:lnTo>
                <a:lnTo>
                  <a:pt x="288531" y="134200"/>
                </a:lnTo>
                <a:lnTo>
                  <a:pt x="472414" y="134200"/>
                </a:lnTo>
                <a:lnTo>
                  <a:pt x="472414" y="92062"/>
                </a:lnTo>
                <a:close/>
              </a:path>
            </a:pathLst>
          </a:custGeom>
          <a:solidFill>
            <a:srgbClr val="4448A6"/>
          </a:solidFill>
        </p:spPr>
        <p:txBody>
          <a:bodyPr wrap="square" lIns="0" tIns="0" rIns="0" bIns="0" rtlCol="0"/>
          <a:lstStyle/>
          <a:p>
            <a:endParaRPr/>
          </a:p>
        </p:txBody>
      </p:sp>
      <p:sp>
        <p:nvSpPr>
          <p:cNvPr id="15" name="object 15"/>
          <p:cNvSpPr/>
          <p:nvPr/>
        </p:nvSpPr>
        <p:spPr>
          <a:xfrm>
            <a:off x="3421115" y="2939310"/>
            <a:ext cx="330835" cy="165735"/>
          </a:xfrm>
          <a:custGeom>
            <a:avLst/>
            <a:gdLst/>
            <a:ahLst/>
            <a:cxnLst/>
            <a:rect l="l" t="t" r="r" b="b"/>
            <a:pathLst>
              <a:path w="330835" h="165735">
                <a:moveTo>
                  <a:pt x="165366" y="0"/>
                </a:moveTo>
                <a:lnTo>
                  <a:pt x="121398" y="5907"/>
                </a:lnTo>
                <a:lnTo>
                  <a:pt x="81893" y="22579"/>
                </a:lnTo>
                <a:lnTo>
                  <a:pt x="48426" y="48439"/>
                </a:lnTo>
                <a:lnTo>
                  <a:pt x="22572" y="81912"/>
                </a:lnTo>
                <a:lnTo>
                  <a:pt x="5905" y="121421"/>
                </a:lnTo>
                <a:lnTo>
                  <a:pt x="0" y="165392"/>
                </a:lnTo>
                <a:lnTo>
                  <a:pt x="330771" y="165392"/>
                </a:lnTo>
                <a:lnTo>
                  <a:pt x="324862" y="121421"/>
                </a:lnTo>
                <a:lnTo>
                  <a:pt x="308186" y="81912"/>
                </a:lnTo>
                <a:lnTo>
                  <a:pt x="282321" y="48439"/>
                </a:lnTo>
                <a:lnTo>
                  <a:pt x="248844" y="22579"/>
                </a:lnTo>
                <a:lnTo>
                  <a:pt x="209333" y="5907"/>
                </a:lnTo>
                <a:lnTo>
                  <a:pt x="165366" y="0"/>
                </a:lnTo>
                <a:close/>
              </a:path>
            </a:pathLst>
          </a:custGeom>
          <a:solidFill>
            <a:srgbClr val="061D48"/>
          </a:solidFill>
        </p:spPr>
        <p:txBody>
          <a:bodyPr wrap="square" lIns="0" tIns="0" rIns="0" bIns="0" rtlCol="0"/>
          <a:lstStyle/>
          <a:p>
            <a:endParaRPr/>
          </a:p>
        </p:txBody>
      </p:sp>
      <p:sp>
        <p:nvSpPr>
          <p:cNvPr id="16" name="object 16"/>
          <p:cNvSpPr/>
          <p:nvPr/>
        </p:nvSpPr>
        <p:spPr>
          <a:xfrm>
            <a:off x="3455097" y="2620472"/>
            <a:ext cx="258445" cy="302895"/>
          </a:xfrm>
          <a:custGeom>
            <a:avLst/>
            <a:gdLst/>
            <a:ahLst/>
            <a:cxnLst/>
            <a:rect l="l" t="t" r="r" b="b"/>
            <a:pathLst>
              <a:path w="258445" h="302894">
                <a:moveTo>
                  <a:pt x="129159" y="0"/>
                </a:moveTo>
                <a:lnTo>
                  <a:pt x="0" y="62331"/>
                </a:lnTo>
                <a:lnTo>
                  <a:pt x="62331" y="92417"/>
                </a:lnTo>
                <a:lnTo>
                  <a:pt x="62331" y="108699"/>
                </a:lnTo>
                <a:lnTo>
                  <a:pt x="45686" y="125581"/>
                </a:lnTo>
                <a:lnTo>
                  <a:pt x="33002" y="145745"/>
                </a:lnTo>
                <a:lnTo>
                  <a:pt x="24921" y="168556"/>
                </a:lnTo>
                <a:lnTo>
                  <a:pt x="22085" y="193382"/>
                </a:lnTo>
                <a:lnTo>
                  <a:pt x="30674" y="235926"/>
                </a:lnTo>
                <a:lnTo>
                  <a:pt x="54097" y="270667"/>
                </a:lnTo>
                <a:lnTo>
                  <a:pt x="88838" y="294090"/>
                </a:lnTo>
                <a:lnTo>
                  <a:pt x="131381" y="302679"/>
                </a:lnTo>
                <a:lnTo>
                  <a:pt x="173932" y="294090"/>
                </a:lnTo>
                <a:lnTo>
                  <a:pt x="208676" y="270667"/>
                </a:lnTo>
                <a:lnTo>
                  <a:pt x="232101" y="235926"/>
                </a:lnTo>
                <a:lnTo>
                  <a:pt x="240690" y="193382"/>
                </a:lnTo>
                <a:lnTo>
                  <a:pt x="237855" y="168556"/>
                </a:lnTo>
                <a:lnTo>
                  <a:pt x="229777" y="145745"/>
                </a:lnTo>
                <a:lnTo>
                  <a:pt x="217094" y="125581"/>
                </a:lnTo>
                <a:lnTo>
                  <a:pt x="200444" y="108699"/>
                </a:lnTo>
                <a:lnTo>
                  <a:pt x="200444" y="90258"/>
                </a:lnTo>
                <a:lnTo>
                  <a:pt x="249237" y="66713"/>
                </a:lnTo>
                <a:lnTo>
                  <a:pt x="256324" y="66713"/>
                </a:lnTo>
                <a:lnTo>
                  <a:pt x="256324" y="63309"/>
                </a:lnTo>
                <a:lnTo>
                  <a:pt x="258305" y="62331"/>
                </a:lnTo>
                <a:lnTo>
                  <a:pt x="129159" y="0"/>
                </a:lnTo>
                <a:close/>
              </a:path>
              <a:path w="258445" h="302894">
                <a:moveTo>
                  <a:pt x="256324" y="66713"/>
                </a:moveTo>
                <a:lnTo>
                  <a:pt x="249237" y="66713"/>
                </a:lnTo>
                <a:lnTo>
                  <a:pt x="249237" y="125069"/>
                </a:lnTo>
                <a:lnTo>
                  <a:pt x="256324" y="125069"/>
                </a:lnTo>
                <a:lnTo>
                  <a:pt x="256324" y="66713"/>
                </a:lnTo>
                <a:close/>
              </a:path>
            </a:pathLst>
          </a:custGeom>
          <a:solidFill>
            <a:srgbClr val="061D48"/>
          </a:solidFill>
        </p:spPr>
        <p:txBody>
          <a:bodyPr wrap="square" lIns="0" tIns="0" rIns="0" bIns="0" rtlCol="0"/>
          <a:lstStyle/>
          <a:p>
            <a:endParaRPr/>
          </a:p>
        </p:txBody>
      </p:sp>
      <p:sp>
        <p:nvSpPr>
          <p:cNvPr id="17" name="object 17"/>
          <p:cNvSpPr/>
          <p:nvPr/>
        </p:nvSpPr>
        <p:spPr>
          <a:xfrm>
            <a:off x="3700806" y="2749999"/>
            <a:ext cx="15240" cy="69215"/>
          </a:xfrm>
          <a:custGeom>
            <a:avLst/>
            <a:gdLst/>
            <a:ahLst/>
            <a:cxnLst/>
            <a:rect l="l" t="t" r="r" b="b"/>
            <a:pathLst>
              <a:path w="15239" h="69214">
                <a:moveTo>
                  <a:pt x="10617" y="0"/>
                </a:moveTo>
                <a:lnTo>
                  <a:pt x="3530" y="0"/>
                </a:lnTo>
                <a:lnTo>
                  <a:pt x="0" y="63474"/>
                </a:lnTo>
                <a:lnTo>
                  <a:pt x="6921" y="69088"/>
                </a:lnTo>
                <a:lnTo>
                  <a:pt x="14973" y="63855"/>
                </a:lnTo>
                <a:lnTo>
                  <a:pt x="10617" y="0"/>
                </a:lnTo>
                <a:close/>
              </a:path>
            </a:pathLst>
          </a:custGeom>
          <a:solidFill>
            <a:srgbClr val="061D48"/>
          </a:solidFill>
        </p:spPr>
        <p:txBody>
          <a:bodyPr wrap="square" lIns="0" tIns="0" rIns="0" bIns="0" rtlCol="0"/>
          <a:lstStyle/>
          <a:p>
            <a:endParaRPr/>
          </a:p>
        </p:txBody>
      </p:sp>
      <p:sp>
        <p:nvSpPr>
          <p:cNvPr id="18" name="object 18"/>
          <p:cNvSpPr/>
          <p:nvPr/>
        </p:nvSpPr>
        <p:spPr>
          <a:xfrm>
            <a:off x="5572386" y="2828651"/>
            <a:ext cx="171450" cy="184150"/>
          </a:xfrm>
          <a:custGeom>
            <a:avLst/>
            <a:gdLst/>
            <a:ahLst/>
            <a:cxnLst/>
            <a:rect l="l" t="t" r="r" b="b"/>
            <a:pathLst>
              <a:path w="171450" h="184150">
                <a:moveTo>
                  <a:pt x="164147" y="140169"/>
                </a:moveTo>
                <a:lnTo>
                  <a:pt x="7478" y="140169"/>
                </a:lnTo>
                <a:lnTo>
                  <a:pt x="8101" y="141109"/>
                </a:lnTo>
                <a:lnTo>
                  <a:pt x="8672" y="142100"/>
                </a:lnTo>
                <a:lnTo>
                  <a:pt x="9523" y="143179"/>
                </a:lnTo>
                <a:lnTo>
                  <a:pt x="9713" y="143370"/>
                </a:lnTo>
                <a:lnTo>
                  <a:pt x="10971" y="144945"/>
                </a:lnTo>
                <a:lnTo>
                  <a:pt x="12139" y="146265"/>
                </a:lnTo>
                <a:lnTo>
                  <a:pt x="13384" y="147510"/>
                </a:lnTo>
                <a:lnTo>
                  <a:pt x="13600" y="147675"/>
                </a:lnTo>
                <a:lnTo>
                  <a:pt x="15060" y="149098"/>
                </a:lnTo>
                <a:lnTo>
                  <a:pt x="16483" y="150317"/>
                </a:lnTo>
                <a:lnTo>
                  <a:pt x="19442" y="152514"/>
                </a:lnTo>
                <a:lnTo>
                  <a:pt x="20908" y="153439"/>
                </a:lnTo>
                <a:lnTo>
                  <a:pt x="22375" y="154279"/>
                </a:lnTo>
                <a:lnTo>
                  <a:pt x="28370" y="157822"/>
                </a:lnTo>
                <a:lnTo>
                  <a:pt x="35177" y="159981"/>
                </a:lnTo>
                <a:lnTo>
                  <a:pt x="44727" y="160553"/>
                </a:lnTo>
                <a:lnTo>
                  <a:pt x="46874" y="161798"/>
                </a:lnTo>
                <a:lnTo>
                  <a:pt x="85723" y="184061"/>
                </a:lnTo>
                <a:lnTo>
                  <a:pt x="96858" y="182676"/>
                </a:lnTo>
                <a:lnTo>
                  <a:pt x="107116" y="178676"/>
                </a:lnTo>
                <a:lnTo>
                  <a:pt x="116070" y="172295"/>
                </a:lnTo>
                <a:lnTo>
                  <a:pt x="123290" y="163766"/>
                </a:lnTo>
                <a:lnTo>
                  <a:pt x="124585" y="161785"/>
                </a:lnTo>
                <a:lnTo>
                  <a:pt x="126744" y="160540"/>
                </a:lnTo>
                <a:lnTo>
                  <a:pt x="156525" y="148894"/>
                </a:lnTo>
                <a:lnTo>
                  <a:pt x="157262" y="148234"/>
                </a:lnTo>
                <a:lnTo>
                  <a:pt x="157846" y="147675"/>
                </a:lnTo>
                <a:lnTo>
                  <a:pt x="158088" y="147497"/>
                </a:lnTo>
                <a:lnTo>
                  <a:pt x="159459" y="146113"/>
                </a:lnTo>
                <a:lnTo>
                  <a:pt x="160526" y="144881"/>
                </a:lnTo>
                <a:lnTo>
                  <a:pt x="161745" y="143357"/>
                </a:lnTo>
                <a:lnTo>
                  <a:pt x="161961" y="143154"/>
                </a:lnTo>
                <a:lnTo>
                  <a:pt x="163345" y="141363"/>
                </a:lnTo>
                <a:lnTo>
                  <a:pt x="164147" y="140169"/>
                </a:lnTo>
                <a:close/>
              </a:path>
              <a:path w="171450" h="184150">
                <a:moveTo>
                  <a:pt x="85723" y="0"/>
                </a:moveTo>
                <a:lnTo>
                  <a:pt x="48144" y="20281"/>
                </a:lnTo>
                <a:lnTo>
                  <a:pt x="46861" y="22263"/>
                </a:lnTo>
                <a:lnTo>
                  <a:pt x="44715" y="23520"/>
                </a:lnTo>
                <a:lnTo>
                  <a:pt x="6030" y="46012"/>
                </a:lnTo>
                <a:lnTo>
                  <a:pt x="0" y="67208"/>
                </a:lnTo>
                <a:lnTo>
                  <a:pt x="1039" y="78148"/>
                </a:lnTo>
                <a:lnTo>
                  <a:pt x="4799" y="88671"/>
                </a:lnTo>
                <a:lnTo>
                  <a:pt x="5768" y="90576"/>
                </a:lnTo>
                <a:lnTo>
                  <a:pt x="5762" y="93484"/>
                </a:lnTo>
                <a:lnTo>
                  <a:pt x="4799" y="95389"/>
                </a:lnTo>
                <a:lnTo>
                  <a:pt x="1039" y="105898"/>
                </a:lnTo>
                <a:lnTo>
                  <a:pt x="0" y="116830"/>
                </a:lnTo>
                <a:lnTo>
                  <a:pt x="1668" y="127700"/>
                </a:lnTo>
                <a:lnTo>
                  <a:pt x="6030" y="138023"/>
                </a:lnTo>
                <a:lnTo>
                  <a:pt x="6462" y="138785"/>
                </a:lnTo>
                <a:lnTo>
                  <a:pt x="6996" y="139471"/>
                </a:lnTo>
                <a:lnTo>
                  <a:pt x="7478" y="140208"/>
                </a:lnTo>
                <a:lnTo>
                  <a:pt x="164147" y="140169"/>
                </a:lnTo>
                <a:lnTo>
                  <a:pt x="164438" y="139738"/>
                </a:lnTo>
                <a:lnTo>
                  <a:pt x="168489" y="131394"/>
                </a:lnTo>
                <a:lnTo>
                  <a:pt x="169373" y="128968"/>
                </a:lnTo>
                <a:lnTo>
                  <a:pt x="89444" y="128968"/>
                </a:lnTo>
                <a:lnTo>
                  <a:pt x="74958" y="126034"/>
                </a:lnTo>
                <a:lnTo>
                  <a:pt x="63112" y="118038"/>
                </a:lnTo>
                <a:lnTo>
                  <a:pt x="55117" y="106192"/>
                </a:lnTo>
                <a:lnTo>
                  <a:pt x="52182" y="91706"/>
                </a:lnTo>
                <a:lnTo>
                  <a:pt x="55117" y="77213"/>
                </a:lnTo>
                <a:lnTo>
                  <a:pt x="63112" y="65363"/>
                </a:lnTo>
                <a:lnTo>
                  <a:pt x="74958" y="57366"/>
                </a:lnTo>
                <a:lnTo>
                  <a:pt x="89444" y="54432"/>
                </a:lnTo>
                <a:lnTo>
                  <a:pt x="169114" y="54432"/>
                </a:lnTo>
                <a:lnTo>
                  <a:pt x="168527" y="52730"/>
                </a:lnTo>
                <a:lnTo>
                  <a:pt x="168311" y="52006"/>
                </a:lnTo>
                <a:lnTo>
                  <a:pt x="167346" y="49669"/>
                </a:lnTo>
                <a:lnTo>
                  <a:pt x="166546" y="48069"/>
                </a:lnTo>
                <a:lnTo>
                  <a:pt x="165657" y="46507"/>
                </a:lnTo>
                <a:lnTo>
                  <a:pt x="165339" y="45872"/>
                </a:lnTo>
                <a:lnTo>
                  <a:pt x="165174" y="45631"/>
                </a:lnTo>
                <a:lnTo>
                  <a:pt x="164234" y="44056"/>
                </a:lnTo>
                <a:lnTo>
                  <a:pt x="163218" y="42532"/>
                </a:lnTo>
                <a:lnTo>
                  <a:pt x="161859" y="40779"/>
                </a:lnTo>
                <a:lnTo>
                  <a:pt x="161580" y="40487"/>
                </a:lnTo>
                <a:lnTo>
                  <a:pt x="160310" y="38950"/>
                </a:lnTo>
                <a:lnTo>
                  <a:pt x="159269" y="37731"/>
                </a:lnTo>
                <a:lnTo>
                  <a:pt x="157897" y="36372"/>
                </a:lnTo>
                <a:lnTo>
                  <a:pt x="157618" y="36156"/>
                </a:lnTo>
                <a:lnTo>
                  <a:pt x="156170" y="34798"/>
                </a:lnTo>
                <a:lnTo>
                  <a:pt x="154963" y="33731"/>
                </a:lnTo>
                <a:lnTo>
                  <a:pt x="153376" y="32537"/>
                </a:lnTo>
                <a:lnTo>
                  <a:pt x="152792" y="32143"/>
                </a:lnTo>
                <a:lnTo>
                  <a:pt x="151509" y="31216"/>
                </a:lnTo>
                <a:lnTo>
                  <a:pt x="125245" y="23583"/>
                </a:lnTo>
                <a:lnTo>
                  <a:pt x="124433" y="22085"/>
                </a:lnTo>
                <a:lnTo>
                  <a:pt x="112139" y="8648"/>
                </a:lnTo>
                <a:lnTo>
                  <a:pt x="111809" y="8407"/>
                </a:lnTo>
                <a:lnTo>
                  <a:pt x="105918" y="4747"/>
                </a:lnTo>
                <a:lnTo>
                  <a:pt x="99537" y="2146"/>
                </a:lnTo>
                <a:lnTo>
                  <a:pt x="92771" y="545"/>
                </a:lnTo>
                <a:lnTo>
                  <a:pt x="85723" y="0"/>
                </a:lnTo>
                <a:close/>
              </a:path>
              <a:path w="171450" h="184150">
                <a:moveTo>
                  <a:pt x="169114" y="54432"/>
                </a:moveTo>
                <a:lnTo>
                  <a:pt x="89444" y="54432"/>
                </a:lnTo>
                <a:lnTo>
                  <a:pt x="103942" y="57366"/>
                </a:lnTo>
                <a:lnTo>
                  <a:pt x="115792" y="65363"/>
                </a:lnTo>
                <a:lnTo>
                  <a:pt x="123786" y="77213"/>
                </a:lnTo>
                <a:lnTo>
                  <a:pt x="126528" y="90766"/>
                </a:lnTo>
                <a:lnTo>
                  <a:pt x="126654" y="92024"/>
                </a:lnTo>
                <a:lnTo>
                  <a:pt x="123786" y="106192"/>
                </a:lnTo>
                <a:lnTo>
                  <a:pt x="115792" y="118038"/>
                </a:lnTo>
                <a:lnTo>
                  <a:pt x="103942" y="126034"/>
                </a:lnTo>
                <a:lnTo>
                  <a:pt x="89444" y="128968"/>
                </a:lnTo>
                <a:lnTo>
                  <a:pt x="169373" y="128968"/>
                </a:lnTo>
                <a:lnTo>
                  <a:pt x="169581" y="128397"/>
                </a:lnTo>
                <a:lnTo>
                  <a:pt x="170127" y="126390"/>
                </a:lnTo>
                <a:lnTo>
                  <a:pt x="170648" y="123698"/>
                </a:lnTo>
                <a:lnTo>
                  <a:pt x="170889" y="122631"/>
                </a:lnTo>
                <a:lnTo>
                  <a:pt x="171029" y="121551"/>
                </a:lnTo>
                <a:lnTo>
                  <a:pt x="171207" y="119837"/>
                </a:lnTo>
                <a:lnTo>
                  <a:pt x="171338" y="118038"/>
                </a:lnTo>
                <a:lnTo>
                  <a:pt x="171346" y="113258"/>
                </a:lnTo>
                <a:lnTo>
                  <a:pt x="171207" y="111099"/>
                </a:lnTo>
                <a:lnTo>
                  <a:pt x="164755" y="92024"/>
                </a:lnTo>
                <a:lnTo>
                  <a:pt x="165644" y="90576"/>
                </a:lnTo>
                <a:lnTo>
                  <a:pt x="171207" y="72923"/>
                </a:lnTo>
                <a:lnTo>
                  <a:pt x="171194" y="64211"/>
                </a:lnTo>
                <a:lnTo>
                  <a:pt x="171029" y="62471"/>
                </a:lnTo>
                <a:lnTo>
                  <a:pt x="170889" y="61429"/>
                </a:lnTo>
                <a:lnTo>
                  <a:pt x="170648" y="60375"/>
                </a:lnTo>
                <a:lnTo>
                  <a:pt x="170267" y="58496"/>
                </a:lnTo>
                <a:lnTo>
                  <a:pt x="170114" y="57645"/>
                </a:lnTo>
                <a:lnTo>
                  <a:pt x="169581" y="55689"/>
                </a:lnTo>
                <a:lnTo>
                  <a:pt x="169114" y="54432"/>
                </a:lnTo>
                <a:close/>
              </a:path>
            </a:pathLst>
          </a:custGeom>
          <a:solidFill>
            <a:srgbClr val="4448A6"/>
          </a:solidFill>
        </p:spPr>
        <p:txBody>
          <a:bodyPr wrap="square" lIns="0" tIns="0" rIns="0" bIns="0" rtlCol="0"/>
          <a:lstStyle/>
          <a:p>
            <a:endParaRPr/>
          </a:p>
        </p:txBody>
      </p:sp>
      <p:sp>
        <p:nvSpPr>
          <p:cNvPr id="19" name="object 19"/>
          <p:cNvSpPr/>
          <p:nvPr/>
        </p:nvSpPr>
        <p:spPr>
          <a:xfrm>
            <a:off x="5371176" y="2659502"/>
            <a:ext cx="313055" cy="402590"/>
          </a:xfrm>
          <a:custGeom>
            <a:avLst/>
            <a:gdLst/>
            <a:ahLst/>
            <a:cxnLst/>
            <a:rect l="l" t="t" r="r" b="b"/>
            <a:pathLst>
              <a:path w="313054" h="402589">
                <a:moveTo>
                  <a:pt x="218109" y="0"/>
                </a:moveTo>
                <a:lnTo>
                  <a:pt x="3340" y="0"/>
                </a:lnTo>
                <a:lnTo>
                  <a:pt x="0" y="3327"/>
                </a:lnTo>
                <a:lnTo>
                  <a:pt x="0" y="399122"/>
                </a:lnTo>
                <a:lnTo>
                  <a:pt x="3340" y="402450"/>
                </a:lnTo>
                <a:lnTo>
                  <a:pt x="208686" y="402450"/>
                </a:lnTo>
                <a:lnTo>
                  <a:pt x="208686" y="331292"/>
                </a:lnTo>
                <a:lnTo>
                  <a:pt x="202996" y="326732"/>
                </a:lnTo>
                <a:lnTo>
                  <a:pt x="198094" y="321132"/>
                </a:lnTo>
                <a:lnTo>
                  <a:pt x="194322" y="314617"/>
                </a:lnTo>
                <a:lnTo>
                  <a:pt x="188770" y="301744"/>
                </a:lnTo>
                <a:lnTo>
                  <a:pt x="186375" y="288191"/>
                </a:lnTo>
                <a:lnTo>
                  <a:pt x="187157" y="274490"/>
                </a:lnTo>
                <a:lnTo>
                  <a:pt x="191134" y="261175"/>
                </a:lnTo>
                <a:lnTo>
                  <a:pt x="187155" y="247857"/>
                </a:lnTo>
                <a:lnTo>
                  <a:pt x="194322" y="207695"/>
                </a:lnTo>
                <a:lnTo>
                  <a:pt x="225453" y="181508"/>
                </a:lnTo>
                <a:lnTo>
                  <a:pt x="238988" y="178257"/>
                </a:lnTo>
                <a:lnTo>
                  <a:pt x="248537" y="168134"/>
                </a:lnTo>
                <a:lnTo>
                  <a:pt x="260026" y="160586"/>
                </a:lnTo>
                <a:lnTo>
                  <a:pt x="272982" y="155870"/>
                </a:lnTo>
                <a:lnTo>
                  <a:pt x="286931" y="154241"/>
                </a:lnTo>
                <a:lnTo>
                  <a:pt x="313029" y="154241"/>
                </a:lnTo>
                <a:lnTo>
                  <a:pt x="313029" y="96888"/>
                </a:lnTo>
                <a:lnTo>
                  <a:pt x="216141" y="96888"/>
                </a:lnTo>
                <a:lnTo>
                  <a:pt x="216141" y="7454"/>
                </a:lnTo>
                <a:lnTo>
                  <a:pt x="226681" y="7454"/>
                </a:lnTo>
                <a:lnTo>
                  <a:pt x="220014" y="787"/>
                </a:lnTo>
                <a:lnTo>
                  <a:pt x="218109" y="0"/>
                </a:lnTo>
                <a:close/>
              </a:path>
              <a:path w="313054" h="402589">
                <a:moveTo>
                  <a:pt x="313029" y="154241"/>
                </a:moveTo>
                <a:lnTo>
                  <a:pt x="286931" y="154241"/>
                </a:lnTo>
                <a:lnTo>
                  <a:pt x="293773" y="154633"/>
                </a:lnTo>
                <a:lnTo>
                  <a:pt x="300437" y="155786"/>
                </a:lnTo>
                <a:lnTo>
                  <a:pt x="306872" y="157665"/>
                </a:lnTo>
                <a:lnTo>
                  <a:pt x="313029" y="160235"/>
                </a:lnTo>
                <a:lnTo>
                  <a:pt x="313029" y="154241"/>
                </a:lnTo>
                <a:close/>
              </a:path>
              <a:path w="313054" h="402589">
                <a:moveTo>
                  <a:pt x="226681" y="7454"/>
                </a:moveTo>
                <a:lnTo>
                  <a:pt x="216141" y="7454"/>
                </a:lnTo>
                <a:lnTo>
                  <a:pt x="305574" y="96888"/>
                </a:lnTo>
                <a:lnTo>
                  <a:pt x="313029" y="96888"/>
                </a:lnTo>
                <a:lnTo>
                  <a:pt x="313029" y="94907"/>
                </a:lnTo>
                <a:lnTo>
                  <a:pt x="312229" y="93014"/>
                </a:lnTo>
                <a:lnTo>
                  <a:pt x="226681" y="7454"/>
                </a:lnTo>
                <a:close/>
              </a:path>
            </a:pathLst>
          </a:custGeom>
          <a:solidFill>
            <a:srgbClr val="4448A6"/>
          </a:solidFill>
        </p:spPr>
        <p:txBody>
          <a:bodyPr wrap="square" lIns="0" tIns="0" rIns="0" bIns="0" rtlCol="0"/>
          <a:lstStyle/>
          <a:p>
            <a:endParaRPr/>
          </a:p>
        </p:txBody>
      </p:sp>
      <p:sp>
        <p:nvSpPr>
          <p:cNvPr id="20" name="object 20"/>
          <p:cNvSpPr/>
          <p:nvPr/>
        </p:nvSpPr>
        <p:spPr>
          <a:xfrm>
            <a:off x="5594766" y="2995862"/>
            <a:ext cx="134620" cy="111760"/>
          </a:xfrm>
          <a:custGeom>
            <a:avLst/>
            <a:gdLst/>
            <a:ahLst/>
            <a:cxnLst/>
            <a:rect l="l" t="t" r="r" b="b"/>
            <a:pathLst>
              <a:path w="134620" h="111760">
                <a:moveTo>
                  <a:pt x="0" y="3670"/>
                </a:moveTo>
                <a:lnTo>
                  <a:pt x="0" y="106172"/>
                </a:lnTo>
                <a:lnTo>
                  <a:pt x="1587" y="108750"/>
                </a:lnTo>
                <a:lnTo>
                  <a:pt x="4114" y="110032"/>
                </a:lnTo>
                <a:lnTo>
                  <a:pt x="6642" y="111277"/>
                </a:lnTo>
                <a:lnTo>
                  <a:pt x="9651" y="111010"/>
                </a:lnTo>
                <a:lnTo>
                  <a:pt x="67068" y="67945"/>
                </a:lnTo>
                <a:lnTo>
                  <a:pt x="134150" y="67945"/>
                </a:lnTo>
                <a:lnTo>
                  <a:pt x="134150" y="31750"/>
                </a:lnTo>
                <a:lnTo>
                  <a:pt x="63347" y="31750"/>
                </a:lnTo>
                <a:lnTo>
                  <a:pt x="49394" y="30121"/>
                </a:lnTo>
                <a:lnTo>
                  <a:pt x="36441" y="25404"/>
                </a:lnTo>
                <a:lnTo>
                  <a:pt x="24957" y="17857"/>
                </a:lnTo>
                <a:lnTo>
                  <a:pt x="15417" y="7746"/>
                </a:lnTo>
                <a:lnTo>
                  <a:pt x="10045" y="7099"/>
                </a:lnTo>
                <a:lnTo>
                  <a:pt x="4889" y="5664"/>
                </a:lnTo>
                <a:lnTo>
                  <a:pt x="0" y="3670"/>
                </a:lnTo>
                <a:close/>
              </a:path>
              <a:path w="134620" h="111760">
                <a:moveTo>
                  <a:pt x="134150" y="67945"/>
                </a:moveTo>
                <a:lnTo>
                  <a:pt x="67068" y="67945"/>
                </a:lnTo>
                <a:lnTo>
                  <a:pt x="123532" y="110312"/>
                </a:lnTo>
                <a:lnTo>
                  <a:pt x="125107" y="110820"/>
                </a:lnTo>
                <a:lnTo>
                  <a:pt x="127825" y="110820"/>
                </a:lnTo>
                <a:lnTo>
                  <a:pt x="128968" y="110540"/>
                </a:lnTo>
                <a:lnTo>
                  <a:pt x="130022" y="110032"/>
                </a:lnTo>
                <a:lnTo>
                  <a:pt x="132562" y="108750"/>
                </a:lnTo>
                <a:lnTo>
                  <a:pt x="134150" y="106172"/>
                </a:lnTo>
                <a:lnTo>
                  <a:pt x="134150" y="67945"/>
                </a:lnTo>
                <a:close/>
              </a:path>
              <a:path w="134620" h="111760">
                <a:moveTo>
                  <a:pt x="134150" y="0"/>
                </a:moveTo>
                <a:lnTo>
                  <a:pt x="127203" y="4025"/>
                </a:lnTo>
                <a:lnTo>
                  <a:pt x="119481" y="6743"/>
                </a:lnTo>
                <a:lnTo>
                  <a:pt x="111278" y="7746"/>
                </a:lnTo>
                <a:lnTo>
                  <a:pt x="101728" y="17862"/>
                </a:lnTo>
                <a:lnTo>
                  <a:pt x="90243" y="25406"/>
                </a:lnTo>
                <a:lnTo>
                  <a:pt x="77293" y="30121"/>
                </a:lnTo>
                <a:lnTo>
                  <a:pt x="63347" y="31750"/>
                </a:lnTo>
                <a:lnTo>
                  <a:pt x="134150" y="31750"/>
                </a:lnTo>
                <a:lnTo>
                  <a:pt x="134150" y="0"/>
                </a:lnTo>
                <a:close/>
              </a:path>
            </a:pathLst>
          </a:custGeom>
          <a:solidFill>
            <a:srgbClr val="4448A6"/>
          </a:solidFill>
        </p:spPr>
        <p:txBody>
          <a:bodyPr wrap="square" lIns="0" tIns="0" rIns="0" bIns="0" rtlCol="0"/>
          <a:lstStyle/>
          <a:p>
            <a:endParaRPr/>
          </a:p>
        </p:txBody>
      </p:sp>
      <p:sp>
        <p:nvSpPr>
          <p:cNvPr id="21" name="object 21"/>
          <p:cNvSpPr/>
          <p:nvPr/>
        </p:nvSpPr>
        <p:spPr>
          <a:xfrm>
            <a:off x="7393451" y="2659500"/>
            <a:ext cx="270510" cy="367665"/>
          </a:xfrm>
          <a:custGeom>
            <a:avLst/>
            <a:gdLst/>
            <a:ahLst/>
            <a:cxnLst/>
            <a:rect l="l" t="t" r="r" b="b"/>
            <a:pathLst>
              <a:path w="270509" h="367664">
                <a:moveTo>
                  <a:pt x="270090" y="165"/>
                </a:moveTo>
                <a:lnTo>
                  <a:pt x="109854" y="165"/>
                </a:lnTo>
                <a:lnTo>
                  <a:pt x="109854" y="109867"/>
                </a:lnTo>
                <a:lnTo>
                  <a:pt x="25" y="109867"/>
                </a:lnTo>
                <a:lnTo>
                  <a:pt x="25" y="367169"/>
                </a:lnTo>
                <a:lnTo>
                  <a:pt x="270090" y="367169"/>
                </a:lnTo>
                <a:lnTo>
                  <a:pt x="270090" y="311162"/>
                </a:lnTo>
                <a:lnTo>
                  <a:pt x="38823" y="311162"/>
                </a:lnTo>
                <a:lnTo>
                  <a:pt x="38823" y="296519"/>
                </a:lnTo>
                <a:lnTo>
                  <a:pt x="270090" y="296519"/>
                </a:lnTo>
                <a:lnTo>
                  <a:pt x="270090" y="247065"/>
                </a:lnTo>
                <a:lnTo>
                  <a:pt x="38823" y="247065"/>
                </a:lnTo>
                <a:lnTo>
                  <a:pt x="38823" y="232422"/>
                </a:lnTo>
                <a:lnTo>
                  <a:pt x="270090" y="232422"/>
                </a:lnTo>
                <a:lnTo>
                  <a:pt x="270090" y="190233"/>
                </a:lnTo>
                <a:lnTo>
                  <a:pt x="38823" y="190233"/>
                </a:lnTo>
                <a:lnTo>
                  <a:pt x="38823" y="175590"/>
                </a:lnTo>
                <a:lnTo>
                  <a:pt x="270090" y="175590"/>
                </a:lnTo>
                <a:lnTo>
                  <a:pt x="270090" y="129616"/>
                </a:lnTo>
                <a:lnTo>
                  <a:pt x="139306" y="129616"/>
                </a:lnTo>
                <a:lnTo>
                  <a:pt x="139306" y="114973"/>
                </a:lnTo>
                <a:lnTo>
                  <a:pt x="270090" y="114973"/>
                </a:lnTo>
                <a:lnTo>
                  <a:pt x="270090" y="165"/>
                </a:lnTo>
                <a:close/>
              </a:path>
              <a:path w="270509" h="367664">
                <a:moveTo>
                  <a:pt x="270090" y="296519"/>
                </a:moveTo>
                <a:lnTo>
                  <a:pt x="231292" y="296519"/>
                </a:lnTo>
                <a:lnTo>
                  <a:pt x="231292" y="311162"/>
                </a:lnTo>
                <a:lnTo>
                  <a:pt x="270090" y="311162"/>
                </a:lnTo>
                <a:lnTo>
                  <a:pt x="270090" y="296519"/>
                </a:lnTo>
                <a:close/>
              </a:path>
              <a:path w="270509" h="367664">
                <a:moveTo>
                  <a:pt x="270090" y="232422"/>
                </a:moveTo>
                <a:lnTo>
                  <a:pt x="231292" y="232422"/>
                </a:lnTo>
                <a:lnTo>
                  <a:pt x="231292" y="247065"/>
                </a:lnTo>
                <a:lnTo>
                  <a:pt x="270090" y="247065"/>
                </a:lnTo>
                <a:lnTo>
                  <a:pt x="270090" y="232422"/>
                </a:lnTo>
                <a:close/>
              </a:path>
              <a:path w="270509" h="367664">
                <a:moveTo>
                  <a:pt x="270090" y="175590"/>
                </a:moveTo>
                <a:lnTo>
                  <a:pt x="231292" y="175590"/>
                </a:lnTo>
                <a:lnTo>
                  <a:pt x="231292" y="190233"/>
                </a:lnTo>
                <a:lnTo>
                  <a:pt x="270090" y="190233"/>
                </a:lnTo>
                <a:lnTo>
                  <a:pt x="270090" y="175590"/>
                </a:lnTo>
                <a:close/>
              </a:path>
              <a:path w="270509" h="367664">
                <a:moveTo>
                  <a:pt x="270090" y="114973"/>
                </a:moveTo>
                <a:lnTo>
                  <a:pt x="231292" y="114973"/>
                </a:lnTo>
                <a:lnTo>
                  <a:pt x="231292" y="129616"/>
                </a:lnTo>
                <a:lnTo>
                  <a:pt x="270090" y="129616"/>
                </a:lnTo>
                <a:lnTo>
                  <a:pt x="270090" y="114973"/>
                </a:lnTo>
                <a:close/>
              </a:path>
              <a:path w="270509" h="367664">
                <a:moveTo>
                  <a:pt x="102539" y="0"/>
                </a:moveTo>
                <a:lnTo>
                  <a:pt x="0" y="102539"/>
                </a:lnTo>
                <a:lnTo>
                  <a:pt x="102539" y="102539"/>
                </a:lnTo>
                <a:lnTo>
                  <a:pt x="102539" y="0"/>
                </a:lnTo>
                <a:close/>
              </a:path>
            </a:pathLst>
          </a:custGeom>
          <a:solidFill>
            <a:srgbClr val="061D48"/>
          </a:solidFill>
        </p:spPr>
        <p:txBody>
          <a:bodyPr wrap="square" lIns="0" tIns="0" rIns="0" bIns="0" rtlCol="0"/>
          <a:lstStyle/>
          <a:p>
            <a:endParaRPr/>
          </a:p>
        </p:txBody>
      </p:sp>
      <p:grpSp>
        <p:nvGrpSpPr>
          <p:cNvPr id="51" name="Group 50"/>
          <p:cNvGrpSpPr/>
          <p:nvPr/>
        </p:nvGrpSpPr>
        <p:grpSpPr>
          <a:xfrm>
            <a:off x="1325063" y="4631252"/>
            <a:ext cx="546961" cy="432483"/>
            <a:chOff x="1325063" y="4469875"/>
            <a:chExt cx="546961" cy="432483"/>
          </a:xfrm>
        </p:grpSpPr>
        <p:sp>
          <p:nvSpPr>
            <p:cNvPr id="22" name="object 22"/>
            <p:cNvSpPr/>
            <p:nvPr/>
          </p:nvSpPr>
          <p:spPr>
            <a:xfrm>
              <a:off x="1646599" y="4535963"/>
              <a:ext cx="225425" cy="366395"/>
            </a:xfrm>
            <a:custGeom>
              <a:avLst/>
              <a:gdLst/>
              <a:ahLst/>
              <a:cxnLst/>
              <a:rect l="l" t="t" r="r" b="b"/>
              <a:pathLst>
                <a:path w="225425" h="366395">
                  <a:moveTo>
                    <a:pt x="15163" y="24371"/>
                  </a:moveTo>
                  <a:lnTo>
                    <a:pt x="9131" y="29387"/>
                  </a:lnTo>
                  <a:lnTo>
                    <a:pt x="6248" y="33578"/>
                  </a:lnTo>
                  <a:lnTo>
                    <a:pt x="2700" y="43342"/>
                  </a:lnTo>
                  <a:lnTo>
                    <a:pt x="3079" y="54365"/>
                  </a:lnTo>
                  <a:lnTo>
                    <a:pt x="5859" y="65536"/>
                  </a:lnTo>
                  <a:lnTo>
                    <a:pt x="9512" y="75742"/>
                  </a:lnTo>
                  <a:lnTo>
                    <a:pt x="7213" y="77546"/>
                  </a:lnTo>
                  <a:lnTo>
                    <a:pt x="5245" y="79959"/>
                  </a:lnTo>
                  <a:lnTo>
                    <a:pt x="647" y="88912"/>
                  </a:lnTo>
                  <a:lnTo>
                    <a:pt x="0" y="96024"/>
                  </a:lnTo>
                  <a:lnTo>
                    <a:pt x="19" y="101180"/>
                  </a:lnTo>
                  <a:lnTo>
                    <a:pt x="764" y="110724"/>
                  </a:lnTo>
                  <a:lnTo>
                    <a:pt x="3050" y="119859"/>
                  </a:lnTo>
                  <a:lnTo>
                    <a:pt x="6804" y="127557"/>
                  </a:lnTo>
                  <a:lnTo>
                    <a:pt x="12026" y="133146"/>
                  </a:lnTo>
                  <a:lnTo>
                    <a:pt x="16035" y="151207"/>
                  </a:lnTo>
                  <a:lnTo>
                    <a:pt x="23668" y="164925"/>
                  </a:lnTo>
                  <a:lnTo>
                    <a:pt x="33245" y="174666"/>
                  </a:lnTo>
                  <a:lnTo>
                    <a:pt x="43091" y="180797"/>
                  </a:lnTo>
                  <a:lnTo>
                    <a:pt x="43091" y="204711"/>
                  </a:lnTo>
                  <a:lnTo>
                    <a:pt x="36880" y="207060"/>
                  </a:lnTo>
                  <a:lnTo>
                    <a:pt x="23799" y="211480"/>
                  </a:lnTo>
                  <a:lnTo>
                    <a:pt x="40157" y="223698"/>
                  </a:lnTo>
                  <a:lnTo>
                    <a:pt x="51887" y="235289"/>
                  </a:lnTo>
                  <a:lnTo>
                    <a:pt x="58952" y="246238"/>
                  </a:lnTo>
                  <a:lnTo>
                    <a:pt x="61315" y="256527"/>
                  </a:lnTo>
                  <a:lnTo>
                    <a:pt x="61315" y="365912"/>
                  </a:lnTo>
                  <a:lnTo>
                    <a:pt x="221322" y="365912"/>
                  </a:lnTo>
                  <a:lnTo>
                    <a:pt x="225399" y="361835"/>
                  </a:lnTo>
                  <a:lnTo>
                    <a:pt x="225399" y="253364"/>
                  </a:lnTo>
                  <a:lnTo>
                    <a:pt x="221993" y="244509"/>
                  </a:lnTo>
                  <a:lnTo>
                    <a:pt x="211266" y="237058"/>
                  </a:lnTo>
                  <a:lnTo>
                    <a:pt x="192454" y="229626"/>
                  </a:lnTo>
                  <a:lnTo>
                    <a:pt x="140414" y="213183"/>
                  </a:lnTo>
                  <a:lnTo>
                    <a:pt x="128044" y="209049"/>
                  </a:lnTo>
                  <a:lnTo>
                    <a:pt x="116014" y="204711"/>
                  </a:lnTo>
                  <a:lnTo>
                    <a:pt x="116014" y="180505"/>
                  </a:lnTo>
                  <a:lnTo>
                    <a:pt x="124296" y="175127"/>
                  </a:lnTo>
                  <a:lnTo>
                    <a:pt x="133224" y="165974"/>
                  </a:lnTo>
                  <a:lnTo>
                    <a:pt x="140726" y="152228"/>
                  </a:lnTo>
                  <a:lnTo>
                    <a:pt x="144729" y="133070"/>
                  </a:lnTo>
                  <a:lnTo>
                    <a:pt x="149834" y="127502"/>
                  </a:lnTo>
                  <a:lnTo>
                    <a:pt x="153518" y="119841"/>
                  </a:lnTo>
                  <a:lnTo>
                    <a:pt x="155741" y="110849"/>
                  </a:lnTo>
                  <a:lnTo>
                    <a:pt x="156489" y="101180"/>
                  </a:lnTo>
                  <a:lnTo>
                    <a:pt x="156466" y="96024"/>
                  </a:lnTo>
                  <a:lnTo>
                    <a:pt x="155854" y="89141"/>
                  </a:lnTo>
                  <a:lnTo>
                    <a:pt x="151599" y="80581"/>
                  </a:lnTo>
                  <a:lnTo>
                    <a:pt x="150037" y="78460"/>
                  </a:lnTo>
                  <a:lnTo>
                    <a:pt x="148221" y="76758"/>
                  </a:lnTo>
                  <a:lnTo>
                    <a:pt x="152584" y="68211"/>
                  </a:lnTo>
                  <a:lnTo>
                    <a:pt x="156395" y="57530"/>
                  </a:lnTo>
                  <a:lnTo>
                    <a:pt x="158056" y="45297"/>
                  </a:lnTo>
                  <a:lnTo>
                    <a:pt x="155968" y="32092"/>
                  </a:lnTo>
                  <a:lnTo>
                    <a:pt x="151259" y="25069"/>
                  </a:lnTo>
                  <a:lnTo>
                    <a:pt x="27050" y="25069"/>
                  </a:lnTo>
                  <a:lnTo>
                    <a:pt x="15163" y="24371"/>
                  </a:lnTo>
                  <a:close/>
                </a:path>
                <a:path w="225425" h="366395">
                  <a:moveTo>
                    <a:pt x="89852" y="0"/>
                  </a:moveTo>
                  <a:lnTo>
                    <a:pt x="72008" y="1336"/>
                  </a:lnTo>
                  <a:lnTo>
                    <a:pt x="54170" y="5653"/>
                  </a:lnTo>
                  <a:lnTo>
                    <a:pt x="38472" y="13410"/>
                  </a:lnTo>
                  <a:lnTo>
                    <a:pt x="27050" y="25069"/>
                  </a:lnTo>
                  <a:lnTo>
                    <a:pt x="151259" y="25069"/>
                  </a:lnTo>
                  <a:lnTo>
                    <a:pt x="145905" y="17086"/>
                  </a:lnTo>
                  <a:lnTo>
                    <a:pt x="129539" y="7164"/>
                  </a:lnTo>
                  <a:lnTo>
                    <a:pt x="109859" y="1683"/>
                  </a:lnTo>
                  <a:lnTo>
                    <a:pt x="89852" y="0"/>
                  </a:lnTo>
                  <a:close/>
                </a:path>
              </a:pathLst>
            </a:custGeom>
            <a:solidFill>
              <a:srgbClr val="061D48"/>
            </a:solidFill>
          </p:spPr>
          <p:txBody>
            <a:bodyPr wrap="square" lIns="0" tIns="0" rIns="0" bIns="0" rtlCol="0"/>
            <a:lstStyle/>
            <a:p>
              <a:endParaRPr/>
            </a:p>
          </p:txBody>
        </p:sp>
        <p:sp>
          <p:nvSpPr>
            <p:cNvPr id="23" name="object 23"/>
            <p:cNvSpPr/>
            <p:nvPr/>
          </p:nvSpPr>
          <p:spPr>
            <a:xfrm>
              <a:off x="1325063" y="4469875"/>
              <a:ext cx="365125" cy="432434"/>
            </a:xfrm>
            <a:custGeom>
              <a:avLst/>
              <a:gdLst/>
              <a:ahLst/>
              <a:cxnLst/>
              <a:rect l="l" t="t" r="r" b="b"/>
              <a:pathLst>
                <a:path w="365125" h="432435">
                  <a:moveTo>
                    <a:pt x="116179" y="33400"/>
                  </a:moveTo>
                  <a:lnTo>
                    <a:pt x="110655" y="33578"/>
                  </a:lnTo>
                  <a:lnTo>
                    <a:pt x="108775" y="33908"/>
                  </a:lnTo>
                  <a:lnTo>
                    <a:pt x="106438" y="34467"/>
                  </a:lnTo>
                  <a:lnTo>
                    <a:pt x="105841" y="34582"/>
                  </a:lnTo>
                  <a:lnTo>
                    <a:pt x="90982" y="49771"/>
                  </a:lnTo>
                  <a:lnTo>
                    <a:pt x="90551" y="51536"/>
                  </a:lnTo>
                  <a:lnTo>
                    <a:pt x="90297" y="52831"/>
                  </a:lnTo>
                  <a:lnTo>
                    <a:pt x="90178" y="60629"/>
                  </a:lnTo>
                  <a:lnTo>
                    <a:pt x="90335" y="62369"/>
                  </a:lnTo>
                  <a:lnTo>
                    <a:pt x="93027" y="74828"/>
                  </a:lnTo>
                  <a:lnTo>
                    <a:pt x="93345" y="75945"/>
                  </a:lnTo>
                  <a:lnTo>
                    <a:pt x="93967" y="77939"/>
                  </a:lnTo>
                  <a:lnTo>
                    <a:pt x="95643" y="82638"/>
                  </a:lnTo>
                  <a:lnTo>
                    <a:pt x="97294" y="87083"/>
                  </a:lnTo>
                  <a:lnTo>
                    <a:pt x="100711" y="95161"/>
                  </a:lnTo>
                  <a:lnTo>
                    <a:pt x="97917" y="96875"/>
                  </a:lnTo>
                  <a:lnTo>
                    <a:pt x="95504" y="99250"/>
                  </a:lnTo>
                  <a:lnTo>
                    <a:pt x="90385" y="107200"/>
                  </a:lnTo>
                  <a:lnTo>
                    <a:pt x="88762" y="113449"/>
                  </a:lnTo>
                  <a:lnTo>
                    <a:pt x="88798" y="124231"/>
                  </a:lnTo>
                  <a:lnTo>
                    <a:pt x="89039" y="126796"/>
                  </a:lnTo>
                  <a:lnTo>
                    <a:pt x="89344" y="128701"/>
                  </a:lnTo>
                  <a:lnTo>
                    <a:pt x="89484" y="129806"/>
                  </a:lnTo>
                  <a:lnTo>
                    <a:pt x="100660" y="151625"/>
                  </a:lnTo>
                  <a:lnTo>
                    <a:pt x="101625" y="152450"/>
                  </a:lnTo>
                  <a:lnTo>
                    <a:pt x="102577" y="153161"/>
                  </a:lnTo>
                  <a:lnTo>
                    <a:pt x="103593" y="153758"/>
                  </a:lnTo>
                  <a:lnTo>
                    <a:pt x="103746" y="157403"/>
                  </a:lnTo>
                  <a:lnTo>
                    <a:pt x="104127" y="160693"/>
                  </a:lnTo>
                  <a:lnTo>
                    <a:pt x="104552" y="164096"/>
                  </a:lnTo>
                  <a:lnTo>
                    <a:pt x="104724" y="165722"/>
                  </a:lnTo>
                  <a:lnTo>
                    <a:pt x="121522" y="204293"/>
                  </a:lnTo>
                  <a:lnTo>
                    <a:pt x="127532" y="209384"/>
                  </a:lnTo>
                  <a:lnTo>
                    <a:pt x="127622" y="243547"/>
                  </a:lnTo>
                  <a:lnTo>
                    <a:pt x="86190" y="262107"/>
                  </a:lnTo>
                  <a:lnTo>
                    <a:pt x="46901" y="282524"/>
                  </a:lnTo>
                  <a:lnTo>
                    <a:pt x="14074" y="303938"/>
                  </a:lnTo>
                  <a:lnTo>
                    <a:pt x="0" y="322618"/>
                  </a:lnTo>
                  <a:lnTo>
                    <a:pt x="0" y="427926"/>
                  </a:lnTo>
                  <a:lnTo>
                    <a:pt x="4076" y="432003"/>
                  </a:lnTo>
                  <a:lnTo>
                    <a:pt x="364629" y="432003"/>
                  </a:lnTo>
                  <a:lnTo>
                    <a:pt x="364629" y="322618"/>
                  </a:lnTo>
                  <a:lnTo>
                    <a:pt x="362075" y="315882"/>
                  </a:lnTo>
                  <a:lnTo>
                    <a:pt x="354314" y="307212"/>
                  </a:lnTo>
                  <a:lnTo>
                    <a:pt x="341194" y="296800"/>
                  </a:lnTo>
                  <a:lnTo>
                    <a:pt x="322824" y="285000"/>
                  </a:lnTo>
                  <a:lnTo>
                    <a:pt x="322033" y="285000"/>
                  </a:lnTo>
                  <a:lnTo>
                    <a:pt x="317728" y="282524"/>
                  </a:lnTo>
                  <a:lnTo>
                    <a:pt x="298747" y="272274"/>
                  </a:lnTo>
                  <a:lnTo>
                    <a:pt x="278434" y="262107"/>
                  </a:lnTo>
                  <a:lnTo>
                    <a:pt x="257588" y="252404"/>
                  </a:lnTo>
                  <a:lnTo>
                    <a:pt x="237007" y="243547"/>
                  </a:lnTo>
                  <a:lnTo>
                    <a:pt x="237007" y="209384"/>
                  </a:lnTo>
                  <a:lnTo>
                    <a:pt x="237858" y="208787"/>
                  </a:lnTo>
                  <a:lnTo>
                    <a:pt x="238798" y="208013"/>
                  </a:lnTo>
                  <a:lnTo>
                    <a:pt x="239737" y="207187"/>
                  </a:lnTo>
                  <a:lnTo>
                    <a:pt x="239890" y="206921"/>
                  </a:lnTo>
                  <a:lnTo>
                    <a:pt x="257390" y="171526"/>
                  </a:lnTo>
                  <a:lnTo>
                    <a:pt x="257657" y="170078"/>
                  </a:lnTo>
                  <a:lnTo>
                    <a:pt x="257975" y="168706"/>
                  </a:lnTo>
                  <a:lnTo>
                    <a:pt x="258406" y="165709"/>
                  </a:lnTo>
                  <a:lnTo>
                    <a:pt x="258552" y="163918"/>
                  </a:lnTo>
                  <a:lnTo>
                    <a:pt x="259003" y="159715"/>
                  </a:lnTo>
                  <a:lnTo>
                    <a:pt x="259334" y="156908"/>
                  </a:lnTo>
                  <a:lnTo>
                    <a:pt x="259461" y="153746"/>
                  </a:lnTo>
                  <a:lnTo>
                    <a:pt x="260477" y="153161"/>
                  </a:lnTo>
                  <a:lnTo>
                    <a:pt x="274447" y="113449"/>
                  </a:lnTo>
                  <a:lnTo>
                    <a:pt x="272821" y="107048"/>
                  </a:lnTo>
                  <a:lnTo>
                    <a:pt x="267944" y="99326"/>
                  </a:lnTo>
                  <a:lnTo>
                    <a:pt x="265734" y="97053"/>
                  </a:lnTo>
                  <a:lnTo>
                    <a:pt x="263169" y="95376"/>
                  </a:lnTo>
                  <a:lnTo>
                    <a:pt x="263969" y="93560"/>
                  </a:lnTo>
                  <a:lnTo>
                    <a:pt x="272630" y="60629"/>
                  </a:lnTo>
                  <a:lnTo>
                    <a:pt x="272539" y="54914"/>
                  </a:lnTo>
                  <a:lnTo>
                    <a:pt x="267879" y="33527"/>
                  </a:lnTo>
                  <a:lnTo>
                    <a:pt x="118046" y="33527"/>
                  </a:lnTo>
                  <a:lnTo>
                    <a:pt x="116179" y="33400"/>
                  </a:lnTo>
                  <a:close/>
                </a:path>
                <a:path w="365125" h="432435">
                  <a:moveTo>
                    <a:pt x="322567" y="284835"/>
                  </a:moveTo>
                  <a:lnTo>
                    <a:pt x="322033" y="285000"/>
                  </a:lnTo>
                  <a:lnTo>
                    <a:pt x="322824" y="285000"/>
                  </a:lnTo>
                  <a:lnTo>
                    <a:pt x="322567" y="284835"/>
                  </a:lnTo>
                  <a:close/>
                </a:path>
                <a:path w="365125" h="432435">
                  <a:moveTo>
                    <a:pt x="195173" y="0"/>
                  </a:moveTo>
                  <a:lnTo>
                    <a:pt x="189204" y="0"/>
                  </a:lnTo>
                  <a:lnTo>
                    <a:pt x="185496" y="190"/>
                  </a:lnTo>
                  <a:lnTo>
                    <a:pt x="147599" y="8305"/>
                  </a:lnTo>
                  <a:lnTo>
                    <a:pt x="118046" y="33527"/>
                  </a:lnTo>
                  <a:lnTo>
                    <a:pt x="267879" y="33527"/>
                  </a:lnTo>
                  <a:lnTo>
                    <a:pt x="249605" y="14008"/>
                  </a:lnTo>
                  <a:lnTo>
                    <a:pt x="248272" y="13144"/>
                  </a:lnTo>
                  <a:lnTo>
                    <a:pt x="204889" y="520"/>
                  </a:lnTo>
                  <a:lnTo>
                    <a:pt x="199390" y="165"/>
                  </a:lnTo>
                  <a:lnTo>
                    <a:pt x="195173" y="0"/>
                  </a:lnTo>
                  <a:close/>
                </a:path>
              </a:pathLst>
            </a:custGeom>
            <a:solidFill>
              <a:srgbClr val="061D48"/>
            </a:solidFill>
          </p:spPr>
          <p:txBody>
            <a:bodyPr wrap="square" lIns="0" tIns="0" rIns="0" bIns="0" rtlCol="0"/>
            <a:lstStyle/>
            <a:p>
              <a:endParaRPr/>
            </a:p>
          </p:txBody>
        </p:sp>
      </p:grpSp>
      <p:sp>
        <p:nvSpPr>
          <p:cNvPr id="24" name="object 24"/>
          <p:cNvSpPr/>
          <p:nvPr/>
        </p:nvSpPr>
        <p:spPr>
          <a:xfrm>
            <a:off x="3316503" y="4662029"/>
            <a:ext cx="478790" cy="445770"/>
          </a:xfrm>
          <a:custGeom>
            <a:avLst/>
            <a:gdLst/>
            <a:ahLst/>
            <a:cxnLst/>
            <a:rect l="l" t="t" r="r" b="b"/>
            <a:pathLst>
              <a:path w="478789" h="445770">
                <a:moveTo>
                  <a:pt x="173934" y="370840"/>
                </a:moveTo>
                <a:lnTo>
                  <a:pt x="161061" y="370840"/>
                </a:lnTo>
                <a:lnTo>
                  <a:pt x="249224" y="412750"/>
                </a:lnTo>
                <a:lnTo>
                  <a:pt x="247688" y="416560"/>
                </a:lnTo>
                <a:lnTo>
                  <a:pt x="246824" y="420370"/>
                </a:lnTo>
                <a:lnTo>
                  <a:pt x="246824" y="422910"/>
                </a:lnTo>
                <a:lnTo>
                  <a:pt x="248625" y="431800"/>
                </a:lnTo>
                <a:lnTo>
                  <a:pt x="253538" y="439420"/>
                </a:lnTo>
                <a:lnTo>
                  <a:pt x="260824" y="444500"/>
                </a:lnTo>
                <a:lnTo>
                  <a:pt x="269747" y="445770"/>
                </a:lnTo>
                <a:lnTo>
                  <a:pt x="278678" y="444500"/>
                </a:lnTo>
                <a:lnTo>
                  <a:pt x="285969" y="439420"/>
                </a:lnTo>
                <a:lnTo>
                  <a:pt x="290882" y="431800"/>
                </a:lnTo>
                <a:lnTo>
                  <a:pt x="292684" y="422910"/>
                </a:lnTo>
                <a:lnTo>
                  <a:pt x="292684" y="421640"/>
                </a:lnTo>
                <a:lnTo>
                  <a:pt x="292277" y="419100"/>
                </a:lnTo>
                <a:lnTo>
                  <a:pt x="291528" y="416560"/>
                </a:lnTo>
                <a:lnTo>
                  <a:pt x="299716" y="411480"/>
                </a:lnTo>
                <a:lnTo>
                  <a:pt x="289064" y="411480"/>
                </a:lnTo>
                <a:lnTo>
                  <a:pt x="287604" y="408940"/>
                </a:lnTo>
                <a:lnTo>
                  <a:pt x="252387" y="408940"/>
                </a:lnTo>
                <a:lnTo>
                  <a:pt x="173934" y="370840"/>
                </a:lnTo>
                <a:close/>
              </a:path>
              <a:path w="478789" h="445770">
                <a:moveTo>
                  <a:pt x="314382" y="266700"/>
                </a:moveTo>
                <a:lnTo>
                  <a:pt x="300240" y="266700"/>
                </a:lnTo>
                <a:lnTo>
                  <a:pt x="405320" y="309880"/>
                </a:lnTo>
                <a:lnTo>
                  <a:pt x="403999" y="313690"/>
                </a:lnTo>
                <a:lnTo>
                  <a:pt x="403313" y="317500"/>
                </a:lnTo>
                <a:lnTo>
                  <a:pt x="403313" y="327660"/>
                </a:lnTo>
                <a:lnTo>
                  <a:pt x="404748" y="332740"/>
                </a:lnTo>
                <a:lnTo>
                  <a:pt x="407327" y="337820"/>
                </a:lnTo>
                <a:lnTo>
                  <a:pt x="289064" y="411480"/>
                </a:lnTo>
                <a:lnTo>
                  <a:pt x="299716" y="411480"/>
                </a:lnTo>
                <a:lnTo>
                  <a:pt x="410248" y="342900"/>
                </a:lnTo>
                <a:lnTo>
                  <a:pt x="471184" y="342900"/>
                </a:lnTo>
                <a:lnTo>
                  <a:pt x="475666" y="336550"/>
                </a:lnTo>
                <a:lnTo>
                  <a:pt x="478624" y="321310"/>
                </a:lnTo>
                <a:lnTo>
                  <a:pt x="475666" y="307340"/>
                </a:lnTo>
                <a:lnTo>
                  <a:pt x="474052" y="304800"/>
                </a:lnTo>
                <a:lnTo>
                  <a:pt x="407492" y="304800"/>
                </a:lnTo>
                <a:lnTo>
                  <a:pt x="314382" y="266700"/>
                </a:lnTo>
                <a:close/>
              </a:path>
              <a:path w="478789" h="445770">
                <a:moveTo>
                  <a:pt x="288193" y="283210"/>
                </a:moveTo>
                <a:lnTo>
                  <a:pt x="230428" y="283210"/>
                </a:lnTo>
                <a:lnTo>
                  <a:pt x="236638" y="288290"/>
                </a:lnTo>
                <a:lnTo>
                  <a:pt x="243647" y="292100"/>
                </a:lnTo>
                <a:lnTo>
                  <a:pt x="251311" y="293370"/>
                </a:lnTo>
                <a:lnTo>
                  <a:pt x="259486" y="294640"/>
                </a:lnTo>
                <a:lnTo>
                  <a:pt x="263677" y="294640"/>
                </a:lnTo>
                <a:lnTo>
                  <a:pt x="270268" y="400050"/>
                </a:lnTo>
                <a:lnTo>
                  <a:pt x="262813" y="400050"/>
                </a:lnTo>
                <a:lnTo>
                  <a:pt x="256565" y="403860"/>
                </a:lnTo>
                <a:lnTo>
                  <a:pt x="252387" y="408940"/>
                </a:lnTo>
                <a:lnTo>
                  <a:pt x="287604" y="408940"/>
                </a:lnTo>
                <a:lnTo>
                  <a:pt x="286143" y="406400"/>
                </a:lnTo>
                <a:lnTo>
                  <a:pt x="281558" y="402590"/>
                </a:lnTo>
                <a:lnTo>
                  <a:pt x="276110" y="401320"/>
                </a:lnTo>
                <a:lnTo>
                  <a:pt x="269405" y="293370"/>
                </a:lnTo>
                <a:lnTo>
                  <a:pt x="279471" y="289560"/>
                </a:lnTo>
                <a:lnTo>
                  <a:pt x="288193" y="283210"/>
                </a:lnTo>
                <a:close/>
              </a:path>
              <a:path w="478789" h="445770">
                <a:moveTo>
                  <a:pt x="61318" y="328930"/>
                </a:moveTo>
                <a:lnTo>
                  <a:pt x="38861" y="328930"/>
                </a:lnTo>
                <a:lnTo>
                  <a:pt x="126568" y="349250"/>
                </a:lnTo>
                <a:lnTo>
                  <a:pt x="125094" y="353060"/>
                </a:lnTo>
                <a:lnTo>
                  <a:pt x="124193" y="355600"/>
                </a:lnTo>
                <a:lnTo>
                  <a:pt x="124193" y="359410"/>
                </a:lnTo>
                <a:lnTo>
                  <a:pt x="125778" y="367030"/>
                </a:lnTo>
                <a:lnTo>
                  <a:pt x="130098" y="373380"/>
                </a:lnTo>
                <a:lnTo>
                  <a:pt x="136505" y="377190"/>
                </a:lnTo>
                <a:lnTo>
                  <a:pt x="144348" y="379730"/>
                </a:lnTo>
                <a:lnTo>
                  <a:pt x="151307" y="379730"/>
                </a:lnTo>
                <a:lnTo>
                  <a:pt x="157441" y="375920"/>
                </a:lnTo>
                <a:lnTo>
                  <a:pt x="161061" y="370840"/>
                </a:lnTo>
                <a:lnTo>
                  <a:pt x="173934" y="370840"/>
                </a:lnTo>
                <a:lnTo>
                  <a:pt x="163474" y="365760"/>
                </a:lnTo>
                <a:lnTo>
                  <a:pt x="164083" y="363220"/>
                </a:lnTo>
                <a:lnTo>
                  <a:pt x="164515" y="360680"/>
                </a:lnTo>
                <a:lnTo>
                  <a:pt x="164515" y="354330"/>
                </a:lnTo>
                <a:lnTo>
                  <a:pt x="163169" y="350520"/>
                </a:lnTo>
                <a:lnTo>
                  <a:pt x="160921" y="347980"/>
                </a:lnTo>
                <a:lnTo>
                  <a:pt x="163647" y="345440"/>
                </a:lnTo>
                <a:lnTo>
                  <a:pt x="130174" y="345440"/>
                </a:lnTo>
                <a:lnTo>
                  <a:pt x="61318" y="328930"/>
                </a:lnTo>
                <a:close/>
              </a:path>
              <a:path w="478789" h="445770">
                <a:moveTo>
                  <a:pt x="471184" y="342900"/>
                </a:moveTo>
                <a:lnTo>
                  <a:pt x="410248" y="342900"/>
                </a:lnTo>
                <a:lnTo>
                  <a:pt x="416144" y="349250"/>
                </a:lnTo>
                <a:lnTo>
                  <a:pt x="423417" y="354330"/>
                </a:lnTo>
                <a:lnTo>
                  <a:pt x="431786" y="358140"/>
                </a:lnTo>
                <a:lnTo>
                  <a:pt x="440969" y="359410"/>
                </a:lnTo>
                <a:lnTo>
                  <a:pt x="455629" y="355600"/>
                </a:lnTo>
                <a:lnTo>
                  <a:pt x="467598" y="347980"/>
                </a:lnTo>
                <a:lnTo>
                  <a:pt x="471184" y="342900"/>
                </a:lnTo>
                <a:close/>
              </a:path>
              <a:path w="478789" h="445770">
                <a:moveTo>
                  <a:pt x="112217" y="247650"/>
                </a:moveTo>
                <a:lnTo>
                  <a:pt x="89852" y="247650"/>
                </a:lnTo>
                <a:lnTo>
                  <a:pt x="93027" y="248920"/>
                </a:lnTo>
                <a:lnTo>
                  <a:pt x="96837" y="250190"/>
                </a:lnTo>
                <a:lnTo>
                  <a:pt x="104597" y="250190"/>
                </a:lnTo>
                <a:lnTo>
                  <a:pt x="135280" y="341630"/>
                </a:lnTo>
                <a:lnTo>
                  <a:pt x="133413" y="341630"/>
                </a:lnTo>
                <a:lnTo>
                  <a:pt x="131660" y="342900"/>
                </a:lnTo>
                <a:lnTo>
                  <a:pt x="130174" y="345440"/>
                </a:lnTo>
                <a:lnTo>
                  <a:pt x="163647" y="345440"/>
                </a:lnTo>
                <a:lnTo>
                  <a:pt x="165010" y="344170"/>
                </a:lnTo>
                <a:lnTo>
                  <a:pt x="156984" y="344170"/>
                </a:lnTo>
                <a:lnTo>
                  <a:pt x="153517" y="340360"/>
                </a:lnTo>
                <a:lnTo>
                  <a:pt x="149161" y="339090"/>
                </a:lnTo>
                <a:lnTo>
                  <a:pt x="140703" y="339090"/>
                </a:lnTo>
                <a:lnTo>
                  <a:pt x="110020" y="248920"/>
                </a:lnTo>
                <a:lnTo>
                  <a:pt x="112217" y="247650"/>
                </a:lnTo>
                <a:close/>
              </a:path>
              <a:path w="478789" h="445770">
                <a:moveTo>
                  <a:pt x="143266" y="237490"/>
                </a:moveTo>
                <a:lnTo>
                  <a:pt x="119697" y="237490"/>
                </a:lnTo>
                <a:lnTo>
                  <a:pt x="216725" y="260350"/>
                </a:lnTo>
                <a:lnTo>
                  <a:pt x="218338" y="267970"/>
                </a:lnTo>
                <a:lnTo>
                  <a:pt x="221716" y="274320"/>
                </a:lnTo>
                <a:lnTo>
                  <a:pt x="226352" y="279400"/>
                </a:lnTo>
                <a:lnTo>
                  <a:pt x="157048" y="342900"/>
                </a:lnTo>
                <a:lnTo>
                  <a:pt x="156984" y="344170"/>
                </a:lnTo>
                <a:lnTo>
                  <a:pt x="165010" y="344170"/>
                </a:lnTo>
                <a:lnTo>
                  <a:pt x="230428" y="283210"/>
                </a:lnTo>
                <a:lnTo>
                  <a:pt x="288193" y="283210"/>
                </a:lnTo>
                <a:lnTo>
                  <a:pt x="295217" y="275590"/>
                </a:lnTo>
                <a:lnTo>
                  <a:pt x="300189" y="266700"/>
                </a:lnTo>
                <a:lnTo>
                  <a:pt x="314382" y="266700"/>
                </a:lnTo>
                <a:lnTo>
                  <a:pt x="301967" y="261620"/>
                </a:lnTo>
                <a:lnTo>
                  <a:pt x="302767" y="257810"/>
                </a:lnTo>
                <a:lnTo>
                  <a:pt x="303225" y="254000"/>
                </a:lnTo>
                <a:lnTo>
                  <a:pt x="215861" y="254000"/>
                </a:lnTo>
                <a:lnTo>
                  <a:pt x="143266" y="237490"/>
                </a:lnTo>
                <a:close/>
              </a:path>
              <a:path w="478789" h="445770">
                <a:moveTo>
                  <a:pt x="24256" y="300990"/>
                </a:moveTo>
                <a:lnTo>
                  <a:pt x="20154" y="300990"/>
                </a:lnTo>
                <a:lnTo>
                  <a:pt x="12306" y="303530"/>
                </a:lnTo>
                <a:lnTo>
                  <a:pt x="5900" y="307340"/>
                </a:lnTo>
                <a:lnTo>
                  <a:pt x="1582" y="313690"/>
                </a:lnTo>
                <a:lnTo>
                  <a:pt x="0" y="321310"/>
                </a:lnTo>
                <a:lnTo>
                  <a:pt x="1582" y="328930"/>
                </a:lnTo>
                <a:lnTo>
                  <a:pt x="5900" y="335280"/>
                </a:lnTo>
                <a:lnTo>
                  <a:pt x="12306" y="340360"/>
                </a:lnTo>
                <a:lnTo>
                  <a:pt x="20154" y="341630"/>
                </a:lnTo>
                <a:lnTo>
                  <a:pt x="28663" y="341630"/>
                </a:lnTo>
                <a:lnTo>
                  <a:pt x="35902" y="336550"/>
                </a:lnTo>
                <a:lnTo>
                  <a:pt x="38861" y="328930"/>
                </a:lnTo>
                <a:lnTo>
                  <a:pt x="61318" y="328930"/>
                </a:lnTo>
                <a:lnTo>
                  <a:pt x="40131" y="323850"/>
                </a:lnTo>
                <a:lnTo>
                  <a:pt x="40309" y="322580"/>
                </a:lnTo>
                <a:lnTo>
                  <a:pt x="40309" y="316230"/>
                </a:lnTo>
                <a:lnTo>
                  <a:pt x="38455" y="312420"/>
                </a:lnTo>
                <a:lnTo>
                  <a:pt x="35496" y="308610"/>
                </a:lnTo>
                <a:lnTo>
                  <a:pt x="38893" y="304800"/>
                </a:lnTo>
                <a:lnTo>
                  <a:pt x="31254" y="304800"/>
                </a:lnTo>
                <a:lnTo>
                  <a:pt x="28066" y="302260"/>
                </a:lnTo>
                <a:lnTo>
                  <a:pt x="24256" y="300990"/>
                </a:lnTo>
                <a:close/>
              </a:path>
              <a:path w="478789" h="445770">
                <a:moveTo>
                  <a:pt x="80784" y="78740"/>
                </a:moveTo>
                <a:lnTo>
                  <a:pt x="72936" y="81280"/>
                </a:lnTo>
                <a:lnTo>
                  <a:pt x="66530" y="85090"/>
                </a:lnTo>
                <a:lnTo>
                  <a:pt x="62212" y="91440"/>
                </a:lnTo>
                <a:lnTo>
                  <a:pt x="60629" y="99060"/>
                </a:lnTo>
                <a:lnTo>
                  <a:pt x="62212" y="106680"/>
                </a:lnTo>
                <a:lnTo>
                  <a:pt x="66530" y="114300"/>
                </a:lnTo>
                <a:lnTo>
                  <a:pt x="72936" y="118110"/>
                </a:lnTo>
                <a:lnTo>
                  <a:pt x="80784" y="119380"/>
                </a:lnTo>
                <a:lnTo>
                  <a:pt x="80975" y="119380"/>
                </a:lnTo>
                <a:lnTo>
                  <a:pt x="95084" y="210820"/>
                </a:lnTo>
                <a:lnTo>
                  <a:pt x="86829" y="213360"/>
                </a:lnTo>
                <a:lnTo>
                  <a:pt x="80784" y="220980"/>
                </a:lnTo>
                <a:lnTo>
                  <a:pt x="80784" y="234950"/>
                </a:lnTo>
                <a:lnTo>
                  <a:pt x="82638" y="240030"/>
                </a:lnTo>
                <a:lnTo>
                  <a:pt x="85610" y="243840"/>
                </a:lnTo>
                <a:lnTo>
                  <a:pt x="31254" y="304800"/>
                </a:lnTo>
                <a:lnTo>
                  <a:pt x="38893" y="304800"/>
                </a:lnTo>
                <a:lnTo>
                  <a:pt x="89852" y="247650"/>
                </a:lnTo>
                <a:lnTo>
                  <a:pt x="112217" y="247650"/>
                </a:lnTo>
                <a:lnTo>
                  <a:pt x="114414" y="246380"/>
                </a:lnTo>
                <a:lnTo>
                  <a:pt x="117894" y="242570"/>
                </a:lnTo>
                <a:lnTo>
                  <a:pt x="119697" y="237490"/>
                </a:lnTo>
                <a:lnTo>
                  <a:pt x="143266" y="237490"/>
                </a:lnTo>
                <a:lnTo>
                  <a:pt x="120929" y="232410"/>
                </a:lnTo>
                <a:lnTo>
                  <a:pt x="121094" y="231140"/>
                </a:lnTo>
                <a:lnTo>
                  <a:pt x="121094" y="227330"/>
                </a:lnTo>
                <a:lnTo>
                  <a:pt x="120256" y="224790"/>
                </a:lnTo>
                <a:lnTo>
                  <a:pt x="118897" y="220980"/>
                </a:lnTo>
                <a:lnTo>
                  <a:pt x="122484" y="217170"/>
                </a:lnTo>
                <a:lnTo>
                  <a:pt x="115557" y="217170"/>
                </a:lnTo>
                <a:lnTo>
                  <a:pt x="111886" y="213360"/>
                </a:lnTo>
                <a:lnTo>
                  <a:pt x="106718" y="210820"/>
                </a:lnTo>
                <a:lnTo>
                  <a:pt x="100749" y="210820"/>
                </a:lnTo>
                <a:lnTo>
                  <a:pt x="86639" y="118110"/>
                </a:lnTo>
                <a:lnTo>
                  <a:pt x="91757" y="116840"/>
                </a:lnTo>
                <a:lnTo>
                  <a:pt x="95973" y="113030"/>
                </a:lnTo>
                <a:lnTo>
                  <a:pt x="98463" y="109220"/>
                </a:lnTo>
                <a:lnTo>
                  <a:pt x="114448" y="109220"/>
                </a:lnTo>
                <a:lnTo>
                  <a:pt x="100507" y="104140"/>
                </a:lnTo>
                <a:lnTo>
                  <a:pt x="100787" y="102870"/>
                </a:lnTo>
                <a:lnTo>
                  <a:pt x="100863" y="101600"/>
                </a:lnTo>
                <a:lnTo>
                  <a:pt x="100939" y="99060"/>
                </a:lnTo>
                <a:lnTo>
                  <a:pt x="99356" y="91440"/>
                </a:lnTo>
                <a:lnTo>
                  <a:pt x="95038" y="85090"/>
                </a:lnTo>
                <a:lnTo>
                  <a:pt x="88632" y="81280"/>
                </a:lnTo>
                <a:lnTo>
                  <a:pt x="80784" y="78740"/>
                </a:lnTo>
                <a:close/>
              </a:path>
              <a:path w="478789" h="445770">
                <a:moveTo>
                  <a:pt x="440969" y="283210"/>
                </a:moveTo>
                <a:lnTo>
                  <a:pt x="430477" y="285750"/>
                </a:lnTo>
                <a:lnTo>
                  <a:pt x="421116" y="289560"/>
                </a:lnTo>
                <a:lnTo>
                  <a:pt x="413312" y="295910"/>
                </a:lnTo>
                <a:lnTo>
                  <a:pt x="407492" y="304800"/>
                </a:lnTo>
                <a:lnTo>
                  <a:pt x="474052" y="304800"/>
                </a:lnTo>
                <a:lnTo>
                  <a:pt x="467598" y="294640"/>
                </a:lnTo>
                <a:lnTo>
                  <a:pt x="455629" y="287020"/>
                </a:lnTo>
                <a:lnTo>
                  <a:pt x="440969" y="283210"/>
                </a:lnTo>
                <a:close/>
              </a:path>
              <a:path w="478789" h="445770">
                <a:moveTo>
                  <a:pt x="298477" y="127000"/>
                </a:moveTo>
                <a:lnTo>
                  <a:pt x="260857" y="127000"/>
                </a:lnTo>
                <a:lnTo>
                  <a:pt x="263143" y="133350"/>
                </a:lnTo>
                <a:lnTo>
                  <a:pt x="268147" y="137160"/>
                </a:lnTo>
                <a:lnTo>
                  <a:pt x="274345" y="138430"/>
                </a:lnTo>
                <a:lnTo>
                  <a:pt x="265925" y="207010"/>
                </a:lnTo>
                <a:lnTo>
                  <a:pt x="259486" y="207010"/>
                </a:lnTo>
                <a:lnTo>
                  <a:pt x="242442" y="210820"/>
                </a:lnTo>
                <a:lnTo>
                  <a:pt x="228523" y="219710"/>
                </a:lnTo>
                <a:lnTo>
                  <a:pt x="219138" y="233680"/>
                </a:lnTo>
                <a:lnTo>
                  <a:pt x="215696" y="250190"/>
                </a:lnTo>
                <a:lnTo>
                  <a:pt x="215861" y="254000"/>
                </a:lnTo>
                <a:lnTo>
                  <a:pt x="303225" y="254000"/>
                </a:lnTo>
                <a:lnTo>
                  <a:pt x="303225" y="242570"/>
                </a:lnTo>
                <a:lnTo>
                  <a:pt x="301155" y="236220"/>
                </a:lnTo>
                <a:lnTo>
                  <a:pt x="297662" y="229870"/>
                </a:lnTo>
                <a:lnTo>
                  <a:pt x="305228" y="224790"/>
                </a:lnTo>
                <a:lnTo>
                  <a:pt x="294512" y="224790"/>
                </a:lnTo>
                <a:lnTo>
                  <a:pt x="289868" y="219710"/>
                </a:lnTo>
                <a:lnTo>
                  <a:pt x="284427" y="214630"/>
                </a:lnTo>
                <a:lnTo>
                  <a:pt x="278298" y="210820"/>
                </a:lnTo>
                <a:lnTo>
                  <a:pt x="271564" y="208280"/>
                </a:lnTo>
                <a:lnTo>
                  <a:pt x="280034" y="139700"/>
                </a:lnTo>
                <a:lnTo>
                  <a:pt x="289001" y="139700"/>
                </a:lnTo>
                <a:lnTo>
                  <a:pt x="296456" y="133350"/>
                </a:lnTo>
                <a:lnTo>
                  <a:pt x="298477" y="127000"/>
                </a:lnTo>
                <a:close/>
              </a:path>
              <a:path w="478789" h="445770">
                <a:moveTo>
                  <a:pt x="314321" y="125730"/>
                </a:moveTo>
                <a:lnTo>
                  <a:pt x="298881" y="125730"/>
                </a:lnTo>
                <a:lnTo>
                  <a:pt x="355218" y="149860"/>
                </a:lnTo>
                <a:lnTo>
                  <a:pt x="353402" y="154940"/>
                </a:lnTo>
                <a:lnTo>
                  <a:pt x="352348" y="160020"/>
                </a:lnTo>
                <a:lnTo>
                  <a:pt x="352348" y="171450"/>
                </a:lnTo>
                <a:lnTo>
                  <a:pt x="353999" y="177800"/>
                </a:lnTo>
                <a:lnTo>
                  <a:pt x="356895" y="182880"/>
                </a:lnTo>
                <a:lnTo>
                  <a:pt x="294512" y="224790"/>
                </a:lnTo>
                <a:lnTo>
                  <a:pt x="305228" y="224790"/>
                </a:lnTo>
                <a:lnTo>
                  <a:pt x="360083" y="187960"/>
                </a:lnTo>
                <a:lnTo>
                  <a:pt x="419098" y="187960"/>
                </a:lnTo>
                <a:lnTo>
                  <a:pt x="424750" y="179070"/>
                </a:lnTo>
                <a:lnTo>
                  <a:pt x="427710" y="165100"/>
                </a:lnTo>
                <a:lnTo>
                  <a:pt x="425374" y="151130"/>
                </a:lnTo>
                <a:lnTo>
                  <a:pt x="421344" y="144780"/>
                </a:lnTo>
                <a:lnTo>
                  <a:pt x="357936" y="144780"/>
                </a:lnTo>
                <a:lnTo>
                  <a:pt x="314321" y="125730"/>
                </a:lnTo>
                <a:close/>
              </a:path>
              <a:path w="478789" h="445770">
                <a:moveTo>
                  <a:pt x="114448" y="109220"/>
                </a:moveTo>
                <a:lnTo>
                  <a:pt x="98463" y="109220"/>
                </a:lnTo>
                <a:lnTo>
                  <a:pt x="171653" y="135890"/>
                </a:lnTo>
                <a:lnTo>
                  <a:pt x="171373" y="137160"/>
                </a:lnTo>
                <a:lnTo>
                  <a:pt x="171221" y="138430"/>
                </a:lnTo>
                <a:lnTo>
                  <a:pt x="171221" y="144780"/>
                </a:lnTo>
                <a:lnTo>
                  <a:pt x="172948" y="148590"/>
                </a:lnTo>
                <a:lnTo>
                  <a:pt x="175729" y="152400"/>
                </a:lnTo>
                <a:lnTo>
                  <a:pt x="115557" y="217170"/>
                </a:lnTo>
                <a:lnTo>
                  <a:pt x="122484" y="217170"/>
                </a:lnTo>
                <a:lnTo>
                  <a:pt x="179870" y="156210"/>
                </a:lnTo>
                <a:lnTo>
                  <a:pt x="202427" y="156210"/>
                </a:lnTo>
                <a:lnTo>
                  <a:pt x="205630" y="153670"/>
                </a:lnTo>
                <a:lnTo>
                  <a:pt x="209948" y="147320"/>
                </a:lnTo>
                <a:lnTo>
                  <a:pt x="211531" y="139700"/>
                </a:lnTo>
                <a:lnTo>
                  <a:pt x="211366" y="138430"/>
                </a:lnTo>
                <a:lnTo>
                  <a:pt x="238861" y="132080"/>
                </a:lnTo>
                <a:lnTo>
                  <a:pt x="210146" y="132080"/>
                </a:lnTo>
                <a:lnTo>
                  <a:pt x="209584" y="130810"/>
                </a:lnTo>
                <a:lnTo>
                  <a:pt x="173697" y="130810"/>
                </a:lnTo>
                <a:lnTo>
                  <a:pt x="114448" y="109220"/>
                </a:lnTo>
                <a:close/>
              </a:path>
              <a:path w="478789" h="445770">
                <a:moveTo>
                  <a:pt x="419098" y="187960"/>
                </a:moveTo>
                <a:lnTo>
                  <a:pt x="360083" y="187960"/>
                </a:lnTo>
                <a:lnTo>
                  <a:pt x="365946" y="194310"/>
                </a:lnTo>
                <a:lnTo>
                  <a:pt x="373051" y="198120"/>
                </a:lnTo>
                <a:lnTo>
                  <a:pt x="381158" y="201930"/>
                </a:lnTo>
                <a:lnTo>
                  <a:pt x="390029" y="201930"/>
                </a:lnTo>
                <a:lnTo>
                  <a:pt x="404698" y="199390"/>
                </a:lnTo>
                <a:lnTo>
                  <a:pt x="416675" y="191770"/>
                </a:lnTo>
                <a:lnTo>
                  <a:pt x="419098" y="187960"/>
                </a:lnTo>
                <a:close/>
              </a:path>
              <a:path w="478789" h="445770">
                <a:moveTo>
                  <a:pt x="202427" y="156210"/>
                </a:moveTo>
                <a:lnTo>
                  <a:pt x="179870" y="156210"/>
                </a:lnTo>
                <a:lnTo>
                  <a:pt x="183133" y="158750"/>
                </a:lnTo>
                <a:lnTo>
                  <a:pt x="187096" y="160020"/>
                </a:lnTo>
                <a:lnTo>
                  <a:pt x="191376" y="160020"/>
                </a:lnTo>
                <a:lnTo>
                  <a:pt x="199224" y="158750"/>
                </a:lnTo>
                <a:lnTo>
                  <a:pt x="202427" y="156210"/>
                </a:lnTo>
                <a:close/>
              </a:path>
              <a:path w="478789" h="445770">
                <a:moveTo>
                  <a:pt x="379691" y="52070"/>
                </a:moveTo>
                <a:lnTo>
                  <a:pt x="360095" y="52070"/>
                </a:lnTo>
                <a:lnTo>
                  <a:pt x="362877" y="54610"/>
                </a:lnTo>
                <a:lnTo>
                  <a:pt x="374345" y="54610"/>
                </a:lnTo>
                <a:lnTo>
                  <a:pt x="391045" y="127000"/>
                </a:lnTo>
                <a:lnTo>
                  <a:pt x="390029" y="127000"/>
                </a:lnTo>
                <a:lnTo>
                  <a:pt x="380214" y="128270"/>
                </a:lnTo>
                <a:lnTo>
                  <a:pt x="371373" y="132080"/>
                </a:lnTo>
                <a:lnTo>
                  <a:pt x="363837" y="137160"/>
                </a:lnTo>
                <a:lnTo>
                  <a:pt x="357936" y="144780"/>
                </a:lnTo>
                <a:lnTo>
                  <a:pt x="421344" y="144780"/>
                </a:lnTo>
                <a:lnTo>
                  <a:pt x="418926" y="140970"/>
                </a:lnTo>
                <a:lnTo>
                  <a:pt x="409210" y="132080"/>
                </a:lnTo>
                <a:lnTo>
                  <a:pt x="397065" y="128270"/>
                </a:lnTo>
                <a:lnTo>
                  <a:pt x="379691" y="52070"/>
                </a:lnTo>
                <a:close/>
              </a:path>
              <a:path w="478789" h="445770">
                <a:moveTo>
                  <a:pt x="225532" y="38100"/>
                </a:moveTo>
                <a:lnTo>
                  <a:pt x="218008" y="38100"/>
                </a:lnTo>
                <a:lnTo>
                  <a:pt x="267919" y="102870"/>
                </a:lnTo>
                <a:lnTo>
                  <a:pt x="262826" y="106680"/>
                </a:lnTo>
                <a:lnTo>
                  <a:pt x="259460" y="113030"/>
                </a:lnTo>
                <a:lnTo>
                  <a:pt x="259460" y="119380"/>
                </a:lnTo>
                <a:lnTo>
                  <a:pt x="259626" y="120650"/>
                </a:lnTo>
                <a:lnTo>
                  <a:pt x="210146" y="132080"/>
                </a:lnTo>
                <a:lnTo>
                  <a:pt x="238861" y="132080"/>
                </a:lnTo>
                <a:lnTo>
                  <a:pt x="260857" y="127000"/>
                </a:lnTo>
                <a:lnTo>
                  <a:pt x="298477" y="127000"/>
                </a:lnTo>
                <a:lnTo>
                  <a:pt x="298881" y="125730"/>
                </a:lnTo>
                <a:lnTo>
                  <a:pt x="314321" y="125730"/>
                </a:lnTo>
                <a:lnTo>
                  <a:pt x="299783" y="119380"/>
                </a:lnTo>
                <a:lnTo>
                  <a:pt x="299719" y="114300"/>
                </a:lnTo>
                <a:lnTo>
                  <a:pt x="297522" y="109220"/>
                </a:lnTo>
                <a:lnTo>
                  <a:pt x="293979" y="105410"/>
                </a:lnTo>
                <a:lnTo>
                  <a:pt x="298697" y="101600"/>
                </a:lnTo>
                <a:lnTo>
                  <a:pt x="289204" y="101600"/>
                </a:lnTo>
                <a:lnTo>
                  <a:pt x="286346" y="100330"/>
                </a:lnTo>
                <a:lnTo>
                  <a:pt x="273126" y="100330"/>
                </a:lnTo>
                <a:lnTo>
                  <a:pt x="225532" y="38100"/>
                </a:lnTo>
                <a:close/>
              </a:path>
              <a:path w="478789" h="445770">
                <a:moveTo>
                  <a:pt x="208254" y="0"/>
                </a:moveTo>
                <a:lnTo>
                  <a:pt x="200411" y="1270"/>
                </a:lnTo>
                <a:lnTo>
                  <a:pt x="194005" y="6350"/>
                </a:lnTo>
                <a:lnTo>
                  <a:pt x="189684" y="12700"/>
                </a:lnTo>
                <a:lnTo>
                  <a:pt x="188099" y="20320"/>
                </a:lnTo>
                <a:lnTo>
                  <a:pt x="188099" y="29210"/>
                </a:lnTo>
                <a:lnTo>
                  <a:pt x="194259" y="36830"/>
                </a:lnTo>
                <a:lnTo>
                  <a:pt x="202641" y="39370"/>
                </a:lnTo>
                <a:lnTo>
                  <a:pt x="191325" y="119380"/>
                </a:lnTo>
                <a:lnTo>
                  <a:pt x="183667" y="119380"/>
                </a:lnTo>
                <a:lnTo>
                  <a:pt x="177088" y="124460"/>
                </a:lnTo>
                <a:lnTo>
                  <a:pt x="173697" y="130810"/>
                </a:lnTo>
                <a:lnTo>
                  <a:pt x="209584" y="130810"/>
                </a:lnTo>
                <a:lnTo>
                  <a:pt x="207898" y="127000"/>
                </a:lnTo>
                <a:lnTo>
                  <a:pt x="203034" y="121920"/>
                </a:lnTo>
                <a:lnTo>
                  <a:pt x="196989" y="120650"/>
                </a:lnTo>
                <a:lnTo>
                  <a:pt x="208305" y="40640"/>
                </a:lnTo>
                <a:lnTo>
                  <a:pt x="211848" y="40640"/>
                </a:lnTo>
                <a:lnTo>
                  <a:pt x="215125" y="39370"/>
                </a:lnTo>
                <a:lnTo>
                  <a:pt x="218008" y="38100"/>
                </a:lnTo>
                <a:lnTo>
                  <a:pt x="225532" y="38100"/>
                </a:lnTo>
                <a:lnTo>
                  <a:pt x="222618" y="34290"/>
                </a:lnTo>
                <a:lnTo>
                  <a:pt x="226199" y="30480"/>
                </a:lnTo>
                <a:lnTo>
                  <a:pt x="228422" y="25400"/>
                </a:lnTo>
                <a:lnTo>
                  <a:pt x="228422" y="20320"/>
                </a:lnTo>
                <a:lnTo>
                  <a:pt x="226837" y="12700"/>
                </a:lnTo>
                <a:lnTo>
                  <a:pt x="222515" y="6350"/>
                </a:lnTo>
                <a:lnTo>
                  <a:pt x="216104" y="1270"/>
                </a:lnTo>
                <a:lnTo>
                  <a:pt x="208254" y="0"/>
                </a:lnTo>
                <a:close/>
              </a:path>
              <a:path w="478789" h="445770">
                <a:moveTo>
                  <a:pt x="379488" y="20320"/>
                </a:moveTo>
                <a:lnTo>
                  <a:pt x="360171" y="20320"/>
                </a:lnTo>
                <a:lnTo>
                  <a:pt x="352348" y="27940"/>
                </a:lnTo>
                <a:lnTo>
                  <a:pt x="352348" y="41910"/>
                </a:lnTo>
                <a:lnTo>
                  <a:pt x="353707" y="45720"/>
                </a:lnTo>
                <a:lnTo>
                  <a:pt x="355904" y="48260"/>
                </a:lnTo>
                <a:lnTo>
                  <a:pt x="289204" y="101600"/>
                </a:lnTo>
                <a:lnTo>
                  <a:pt x="298697" y="101600"/>
                </a:lnTo>
                <a:lnTo>
                  <a:pt x="360032" y="52070"/>
                </a:lnTo>
                <a:lnTo>
                  <a:pt x="379691" y="52070"/>
                </a:lnTo>
                <a:lnTo>
                  <a:pt x="384289" y="48260"/>
                </a:lnTo>
                <a:lnTo>
                  <a:pt x="387311" y="43180"/>
                </a:lnTo>
                <a:lnTo>
                  <a:pt x="387311" y="27940"/>
                </a:lnTo>
                <a:lnTo>
                  <a:pt x="379488" y="20320"/>
                </a:lnTo>
                <a:close/>
              </a:path>
              <a:path w="478789" h="445770">
                <a:moveTo>
                  <a:pt x="283108" y="99060"/>
                </a:moveTo>
                <a:lnTo>
                  <a:pt x="277342" y="99060"/>
                </a:lnTo>
                <a:lnTo>
                  <a:pt x="275170" y="100330"/>
                </a:lnTo>
                <a:lnTo>
                  <a:pt x="286346" y="100330"/>
                </a:lnTo>
                <a:lnTo>
                  <a:pt x="283108" y="99060"/>
                </a:lnTo>
                <a:close/>
              </a:path>
            </a:pathLst>
          </a:custGeom>
          <a:solidFill>
            <a:srgbClr val="4448A6"/>
          </a:solidFill>
        </p:spPr>
        <p:txBody>
          <a:bodyPr wrap="square" lIns="0" tIns="0" rIns="0" bIns="0" rtlCol="0"/>
          <a:lstStyle/>
          <a:p>
            <a:endParaRPr/>
          </a:p>
        </p:txBody>
      </p:sp>
      <p:sp>
        <p:nvSpPr>
          <p:cNvPr id="25" name="object 25"/>
          <p:cNvSpPr/>
          <p:nvPr/>
        </p:nvSpPr>
        <p:spPr>
          <a:xfrm>
            <a:off x="5238356" y="4650945"/>
            <a:ext cx="520065" cy="448309"/>
          </a:xfrm>
          <a:custGeom>
            <a:avLst/>
            <a:gdLst/>
            <a:ahLst/>
            <a:cxnLst/>
            <a:rect l="l" t="t" r="r" b="b"/>
            <a:pathLst>
              <a:path w="520064" h="448310">
                <a:moveTo>
                  <a:pt x="367576" y="350520"/>
                </a:moveTo>
                <a:lnTo>
                  <a:pt x="348018" y="350520"/>
                </a:lnTo>
                <a:lnTo>
                  <a:pt x="333988" y="379730"/>
                </a:lnTo>
                <a:lnTo>
                  <a:pt x="317128" y="402589"/>
                </a:lnTo>
                <a:lnTo>
                  <a:pt x="297986" y="417830"/>
                </a:lnTo>
                <a:lnTo>
                  <a:pt x="277113" y="426719"/>
                </a:lnTo>
                <a:lnTo>
                  <a:pt x="175412" y="426719"/>
                </a:lnTo>
                <a:lnTo>
                  <a:pt x="196936" y="436880"/>
                </a:lnTo>
                <a:lnTo>
                  <a:pt x="219643" y="443230"/>
                </a:lnTo>
                <a:lnTo>
                  <a:pt x="243374" y="447039"/>
                </a:lnTo>
                <a:lnTo>
                  <a:pt x="267969" y="448309"/>
                </a:lnTo>
                <a:lnTo>
                  <a:pt x="313433" y="444500"/>
                </a:lnTo>
                <a:lnTo>
                  <a:pt x="355359" y="429259"/>
                </a:lnTo>
                <a:lnTo>
                  <a:pt x="365718" y="422909"/>
                </a:lnTo>
                <a:lnTo>
                  <a:pt x="322313" y="422909"/>
                </a:lnTo>
                <a:lnTo>
                  <a:pt x="335634" y="408939"/>
                </a:lnTo>
                <a:lnTo>
                  <a:pt x="347721" y="392430"/>
                </a:lnTo>
                <a:lnTo>
                  <a:pt x="358419" y="372109"/>
                </a:lnTo>
                <a:lnTo>
                  <a:pt x="367576" y="350520"/>
                </a:lnTo>
                <a:close/>
              </a:path>
              <a:path w="520064" h="448310">
                <a:moveTo>
                  <a:pt x="283975" y="36829"/>
                </a:moveTo>
                <a:lnTo>
                  <a:pt x="267969" y="36829"/>
                </a:lnTo>
                <a:lnTo>
                  <a:pt x="220690" y="41909"/>
                </a:lnTo>
                <a:lnTo>
                  <a:pt x="177289" y="57149"/>
                </a:lnTo>
                <a:lnTo>
                  <a:pt x="139003" y="81279"/>
                </a:lnTo>
                <a:lnTo>
                  <a:pt x="107071" y="114299"/>
                </a:lnTo>
                <a:lnTo>
                  <a:pt x="82730" y="152399"/>
                </a:lnTo>
                <a:lnTo>
                  <a:pt x="67218" y="195579"/>
                </a:lnTo>
                <a:lnTo>
                  <a:pt x="61772" y="242569"/>
                </a:lnTo>
                <a:lnTo>
                  <a:pt x="61874" y="248919"/>
                </a:lnTo>
                <a:lnTo>
                  <a:pt x="62014" y="252729"/>
                </a:lnTo>
                <a:lnTo>
                  <a:pt x="37668" y="266699"/>
                </a:lnTo>
                <a:lnTo>
                  <a:pt x="18033" y="281939"/>
                </a:lnTo>
                <a:lnTo>
                  <a:pt x="4885" y="298449"/>
                </a:lnTo>
                <a:lnTo>
                  <a:pt x="0" y="317499"/>
                </a:lnTo>
                <a:lnTo>
                  <a:pt x="8288" y="340359"/>
                </a:lnTo>
                <a:lnTo>
                  <a:pt x="33723" y="363220"/>
                </a:lnTo>
                <a:lnTo>
                  <a:pt x="76500" y="384809"/>
                </a:lnTo>
                <a:lnTo>
                  <a:pt x="136817" y="403859"/>
                </a:lnTo>
                <a:lnTo>
                  <a:pt x="139022" y="414019"/>
                </a:lnTo>
                <a:lnTo>
                  <a:pt x="144681" y="422909"/>
                </a:lnTo>
                <a:lnTo>
                  <a:pt x="152983" y="427989"/>
                </a:lnTo>
                <a:lnTo>
                  <a:pt x="163118" y="430530"/>
                </a:lnTo>
                <a:lnTo>
                  <a:pt x="167589" y="430530"/>
                </a:lnTo>
                <a:lnTo>
                  <a:pt x="171729" y="429259"/>
                </a:lnTo>
                <a:lnTo>
                  <a:pt x="175412" y="426719"/>
                </a:lnTo>
                <a:lnTo>
                  <a:pt x="258838" y="426719"/>
                </a:lnTo>
                <a:lnTo>
                  <a:pt x="244587" y="421639"/>
                </a:lnTo>
                <a:lnTo>
                  <a:pt x="211124" y="421639"/>
                </a:lnTo>
                <a:lnTo>
                  <a:pt x="203111" y="419100"/>
                </a:lnTo>
                <a:lnTo>
                  <a:pt x="195389" y="416559"/>
                </a:lnTo>
                <a:lnTo>
                  <a:pt x="187883" y="412750"/>
                </a:lnTo>
                <a:lnTo>
                  <a:pt x="188861" y="410209"/>
                </a:lnTo>
                <a:lnTo>
                  <a:pt x="189483" y="406399"/>
                </a:lnTo>
                <a:lnTo>
                  <a:pt x="189483" y="398780"/>
                </a:lnTo>
                <a:lnTo>
                  <a:pt x="188163" y="394970"/>
                </a:lnTo>
                <a:lnTo>
                  <a:pt x="186016" y="391159"/>
                </a:lnTo>
                <a:lnTo>
                  <a:pt x="209225" y="391159"/>
                </a:lnTo>
                <a:lnTo>
                  <a:pt x="207308" y="388620"/>
                </a:lnTo>
                <a:lnTo>
                  <a:pt x="184683" y="388620"/>
                </a:lnTo>
                <a:lnTo>
                  <a:pt x="181825" y="384809"/>
                </a:lnTo>
                <a:lnTo>
                  <a:pt x="145046" y="384809"/>
                </a:lnTo>
                <a:lnTo>
                  <a:pt x="143650" y="383539"/>
                </a:lnTo>
                <a:lnTo>
                  <a:pt x="117030" y="383539"/>
                </a:lnTo>
                <a:lnTo>
                  <a:pt x="63863" y="363220"/>
                </a:lnTo>
                <a:lnTo>
                  <a:pt x="32764" y="344170"/>
                </a:lnTo>
                <a:lnTo>
                  <a:pt x="18198" y="328930"/>
                </a:lnTo>
                <a:lnTo>
                  <a:pt x="14630" y="317499"/>
                </a:lnTo>
                <a:lnTo>
                  <a:pt x="17858" y="306070"/>
                </a:lnTo>
                <a:lnTo>
                  <a:pt x="27197" y="293370"/>
                </a:lnTo>
                <a:lnTo>
                  <a:pt x="42441" y="280670"/>
                </a:lnTo>
                <a:lnTo>
                  <a:pt x="63385" y="267970"/>
                </a:lnTo>
                <a:lnTo>
                  <a:pt x="82110" y="267970"/>
                </a:lnTo>
                <a:lnTo>
                  <a:pt x="80873" y="259079"/>
                </a:lnTo>
                <a:lnTo>
                  <a:pt x="85610" y="256539"/>
                </a:lnTo>
                <a:lnTo>
                  <a:pt x="90652" y="255269"/>
                </a:lnTo>
                <a:lnTo>
                  <a:pt x="95872" y="252729"/>
                </a:lnTo>
                <a:lnTo>
                  <a:pt x="473907" y="252729"/>
                </a:lnTo>
                <a:lnTo>
                  <a:pt x="474154" y="242569"/>
                </a:lnTo>
                <a:lnTo>
                  <a:pt x="473861" y="234949"/>
                </a:lnTo>
                <a:lnTo>
                  <a:pt x="80289" y="234949"/>
                </a:lnTo>
                <a:lnTo>
                  <a:pt x="82503" y="212089"/>
                </a:lnTo>
                <a:lnTo>
                  <a:pt x="87125" y="191769"/>
                </a:lnTo>
                <a:lnTo>
                  <a:pt x="94008" y="171449"/>
                </a:lnTo>
                <a:lnTo>
                  <a:pt x="103009" y="152399"/>
                </a:lnTo>
                <a:lnTo>
                  <a:pt x="456755" y="152399"/>
                </a:lnTo>
                <a:lnTo>
                  <a:pt x="458152" y="149859"/>
                </a:lnTo>
                <a:lnTo>
                  <a:pt x="458939" y="146049"/>
                </a:lnTo>
                <a:lnTo>
                  <a:pt x="458939" y="142239"/>
                </a:lnTo>
                <a:lnTo>
                  <a:pt x="457818" y="135889"/>
                </a:lnTo>
                <a:lnTo>
                  <a:pt x="113423" y="135889"/>
                </a:lnTo>
                <a:lnTo>
                  <a:pt x="132943" y="111759"/>
                </a:lnTo>
                <a:lnTo>
                  <a:pt x="156044" y="91439"/>
                </a:lnTo>
                <a:lnTo>
                  <a:pt x="182260" y="76199"/>
                </a:lnTo>
                <a:lnTo>
                  <a:pt x="211124" y="63499"/>
                </a:lnTo>
                <a:lnTo>
                  <a:pt x="244426" y="63499"/>
                </a:lnTo>
                <a:lnTo>
                  <a:pt x="258838" y="58419"/>
                </a:lnTo>
                <a:lnTo>
                  <a:pt x="359190" y="58419"/>
                </a:lnTo>
                <a:lnTo>
                  <a:pt x="344616" y="50799"/>
                </a:lnTo>
                <a:lnTo>
                  <a:pt x="315899" y="41909"/>
                </a:lnTo>
                <a:lnTo>
                  <a:pt x="318603" y="39369"/>
                </a:lnTo>
                <a:lnTo>
                  <a:pt x="299656" y="39369"/>
                </a:lnTo>
                <a:lnTo>
                  <a:pt x="283975" y="36829"/>
                </a:lnTo>
                <a:close/>
              </a:path>
              <a:path w="520064" h="448310">
                <a:moveTo>
                  <a:pt x="277113" y="350520"/>
                </a:moveTo>
                <a:lnTo>
                  <a:pt x="258838" y="350520"/>
                </a:lnTo>
                <a:lnTo>
                  <a:pt x="258838" y="426719"/>
                </a:lnTo>
                <a:lnTo>
                  <a:pt x="277113" y="426719"/>
                </a:lnTo>
                <a:lnTo>
                  <a:pt x="277113" y="350520"/>
                </a:lnTo>
                <a:close/>
              </a:path>
              <a:path w="520064" h="448310">
                <a:moveTo>
                  <a:pt x="442794" y="350520"/>
                </a:moveTo>
                <a:lnTo>
                  <a:pt x="421436" y="350520"/>
                </a:lnTo>
                <a:lnTo>
                  <a:pt x="401558" y="374649"/>
                </a:lnTo>
                <a:lnTo>
                  <a:pt x="378094" y="394970"/>
                </a:lnTo>
                <a:lnTo>
                  <a:pt x="351520" y="411480"/>
                </a:lnTo>
                <a:lnTo>
                  <a:pt x="322313" y="422909"/>
                </a:lnTo>
                <a:lnTo>
                  <a:pt x="365718" y="422909"/>
                </a:lnTo>
                <a:lnTo>
                  <a:pt x="392653" y="406399"/>
                </a:lnTo>
                <a:lnTo>
                  <a:pt x="424226" y="377189"/>
                </a:lnTo>
                <a:lnTo>
                  <a:pt x="442794" y="350520"/>
                </a:lnTo>
                <a:close/>
              </a:path>
              <a:path w="520064" h="448310">
                <a:moveTo>
                  <a:pt x="209225" y="391159"/>
                </a:moveTo>
                <a:lnTo>
                  <a:pt x="186016" y="391159"/>
                </a:lnTo>
                <a:lnTo>
                  <a:pt x="191824" y="400049"/>
                </a:lnTo>
                <a:lnTo>
                  <a:pt x="197956" y="407669"/>
                </a:lnTo>
                <a:lnTo>
                  <a:pt x="204395" y="415289"/>
                </a:lnTo>
                <a:lnTo>
                  <a:pt x="211124" y="421639"/>
                </a:lnTo>
                <a:lnTo>
                  <a:pt x="244587" y="421639"/>
                </a:lnTo>
                <a:lnTo>
                  <a:pt x="237461" y="419100"/>
                </a:lnTo>
                <a:lnTo>
                  <a:pt x="217854" y="402589"/>
                </a:lnTo>
                <a:lnTo>
                  <a:pt x="209225" y="391159"/>
                </a:lnTo>
                <a:close/>
              </a:path>
              <a:path w="520064" h="448310">
                <a:moveTo>
                  <a:pt x="186270" y="350520"/>
                </a:moveTo>
                <a:lnTo>
                  <a:pt x="166700" y="350520"/>
                </a:lnTo>
                <a:lnTo>
                  <a:pt x="170699" y="360680"/>
                </a:lnTo>
                <a:lnTo>
                  <a:pt x="175044" y="370839"/>
                </a:lnTo>
                <a:lnTo>
                  <a:pt x="179712" y="379730"/>
                </a:lnTo>
                <a:lnTo>
                  <a:pt x="184683" y="388620"/>
                </a:lnTo>
                <a:lnTo>
                  <a:pt x="207308" y="388620"/>
                </a:lnTo>
                <a:lnTo>
                  <a:pt x="200597" y="379730"/>
                </a:lnTo>
                <a:lnTo>
                  <a:pt x="186270" y="350520"/>
                </a:lnTo>
                <a:close/>
              </a:path>
              <a:path w="520064" h="448310">
                <a:moveTo>
                  <a:pt x="172046" y="377189"/>
                </a:moveTo>
                <a:lnTo>
                  <a:pt x="156108" y="377189"/>
                </a:lnTo>
                <a:lnTo>
                  <a:pt x="149771" y="379730"/>
                </a:lnTo>
                <a:lnTo>
                  <a:pt x="145046" y="384809"/>
                </a:lnTo>
                <a:lnTo>
                  <a:pt x="181825" y="384809"/>
                </a:lnTo>
                <a:lnTo>
                  <a:pt x="179920" y="382270"/>
                </a:lnTo>
                <a:lnTo>
                  <a:pt x="172046" y="377189"/>
                </a:lnTo>
                <a:close/>
              </a:path>
              <a:path w="520064" h="448310">
                <a:moveTo>
                  <a:pt x="82110" y="267970"/>
                </a:moveTo>
                <a:lnTo>
                  <a:pt x="63385" y="267970"/>
                </a:lnTo>
                <a:lnTo>
                  <a:pt x="69999" y="300989"/>
                </a:lnTo>
                <a:lnTo>
                  <a:pt x="81426" y="330199"/>
                </a:lnTo>
                <a:lnTo>
                  <a:pt x="97243" y="358139"/>
                </a:lnTo>
                <a:lnTo>
                  <a:pt x="117030" y="383539"/>
                </a:lnTo>
                <a:lnTo>
                  <a:pt x="143650" y="383539"/>
                </a:lnTo>
                <a:lnTo>
                  <a:pt x="136668" y="377189"/>
                </a:lnTo>
                <a:lnTo>
                  <a:pt x="128770" y="368299"/>
                </a:lnTo>
                <a:lnTo>
                  <a:pt x="121374" y="360680"/>
                </a:lnTo>
                <a:lnTo>
                  <a:pt x="114503" y="350520"/>
                </a:lnTo>
                <a:lnTo>
                  <a:pt x="442794" y="350520"/>
                </a:lnTo>
                <a:lnTo>
                  <a:pt x="448984" y="341630"/>
                </a:lnTo>
                <a:lnTo>
                  <a:pt x="452143" y="334009"/>
                </a:lnTo>
                <a:lnTo>
                  <a:pt x="103898" y="334009"/>
                </a:lnTo>
                <a:lnTo>
                  <a:pt x="95320" y="316230"/>
                </a:lnTo>
                <a:lnTo>
                  <a:pt x="88552" y="298449"/>
                </a:lnTo>
                <a:lnTo>
                  <a:pt x="83701" y="279399"/>
                </a:lnTo>
                <a:lnTo>
                  <a:pt x="82110" y="267970"/>
                </a:lnTo>
                <a:close/>
              </a:path>
              <a:path w="520064" h="448310">
                <a:moveTo>
                  <a:pt x="166763" y="252729"/>
                </a:moveTo>
                <a:lnTo>
                  <a:pt x="148602" y="252729"/>
                </a:lnTo>
                <a:lnTo>
                  <a:pt x="149879" y="274320"/>
                </a:lnTo>
                <a:lnTo>
                  <a:pt x="152441" y="294639"/>
                </a:lnTo>
                <a:lnTo>
                  <a:pt x="156217" y="314959"/>
                </a:lnTo>
                <a:lnTo>
                  <a:pt x="161137" y="334009"/>
                </a:lnTo>
                <a:lnTo>
                  <a:pt x="180251" y="334009"/>
                </a:lnTo>
                <a:lnTo>
                  <a:pt x="174995" y="314959"/>
                </a:lnTo>
                <a:lnTo>
                  <a:pt x="170930" y="295909"/>
                </a:lnTo>
                <a:lnTo>
                  <a:pt x="168154" y="274320"/>
                </a:lnTo>
                <a:lnTo>
                  <a:pt x="166763" y="252729"/>
                </a:lnTo>
                <a:close/>
              </a:path>
              <a:path w="520064" h="448310">
                <a:moveTo>
                  <a:pt x="277113" y="252729"/>
                </a:moveTo>
                <a:lnTo>
                  <a:pt x="258838" y="252729"/>
                </a:lnTo>
                <a:lnTo>
                  <a:pt x="258838" y="334009"/>
                </a:lnTo>
                <a:lnTo>
                  <a:pt x="277113" y="334009"/>
                </a:lnTo>
                <a:lnTo>
                  <a:pt x="277113" y="252729"/>
                </a:lnTo>
                <a:close/>
              </a:path>
              <a:path w="520064" h="448310">
                <a:moveTo>
                  <a:pt x="445439" y="304799"/>
                </a:moveTo>
                <a:lnTo>
                  <a:pt x="342887" y="304799"/>
                </a:lnTo>
                <a:lnTo>
                  <a:pt x="349110" y="306070"/>
                </a:lnTo>
                <a:lnTo>
                  <a:pt x="361124" y="306070"/>
                </a:lnTo>
                <a:lnTo>
                  <a:pt x="359565" y="313689"/>
                </a:lnTo>
                <a:lnTo>
                  <a:pt x="357879" y="320039"/>
                </a:lnTo>
                <a:lnTo>
                  <a:pt x="356041" y="327659"/>
                </a:lnTo>
                <a:lnTo>
                  <a:pt x="354025" y="334009"/>
                </a:lnTo>
                <a:lnTo>
                  <a:pt x="373151" y="334009"/>
                </a:lnTo>
                <a:lnTo>
                  <a:pt x="374986" y="327659"/>
                </a:lnTo>
                <a:lnTo>
                  <a:pt x="376659" y="321309"/>
                </a:lnTo>
                <a:lnTo>
                  <a:pt x="378194" y="313689"/>
                </a:lnTo>
                <a:lnTo>
                  <a:pt x="379615" y="307339"/>
                </a:lnTo>
                <a:lnTo>
                  <a:pt x="415109" y="307339"/>
                </a:lnTo>
                <a:lnTo>
                  <a:pt x="445439" y="304799"/>
                </a:lnTo>
                <a:close/>
              </a:path>
              <a:path w="520064" h="448310">
                <a:moveTo>
                  <a:pt x="464256" y="304799"/>
                </a:moveTo>
                <a:lnTo>
                  <a:pt x="445439" y="304799"/>
                </a:lnTo>
                <a:lnTo>
                  <a:pt x="442566" y="312420"/>
                </a:lnTo>
                <a:lnTo>
                  <a:pt x="439375" y="320039"/>
                </a:lnTo>
                <a:lnTo>
                  <a:pt x="435870" y="326389"/>
                </a:lnTo>
                <a:lnTo>
                  <a:pt x="432053" y="334009"/>
                </a:lnTo>
                <a:lnTo>
                  <a:pt x="452143" y="334009"/>
                </a:lnTo>
                <a:lnTo>
                  <a:pt x="464256" y="304799"/>
                </a:lnTo>
                <a:close/>
              </a:path>
              <a:path w="520064" h="448310">
                <a:moveTo>
                  <a:pt x="318300" y="269239"/>
                </a:moveTo>
                <a:lnTo>
                  <a:pt x="308042" y="271780"/>
                </a:lnTo>
                <a:lnTo>
                  <a:pt x="299666" y="276859"/>
                </a:lnTo>
                <a:lnTo>
                  <a:pt x="294018" y="285749"/>
                </a:lnTo>
                <a:lnTo>
                  <a:pt x="291947" y="295909"/>
                </a:lnTo>
                <a:lnTo>
                  <a:pt x="294018" y="306070"/>
                </a:lnTo>
                <a:lnTo>
                  <a:pt x="299666" y="314959"/>
                </a:lnTo>
                <a:lnTo>
                  <a:pt x="308042" y="320039"/>
                </a:lnTo>
                <a:lnTo>
                  <a:pt x="318300" y="322580"/>
                </a:lnTo>
                <a:lnTo>
                  <a:pt x="326363" y="321309"/>
                </a:lnTo>
                <a:lnTo>
                  <a:pt x="333403" y="317499"/>
                </a:lnTo>
                <a:lnTo>
                  <a:pt x="339038" y="312420"/>
                </a:lnTo>
                <a:lnTo>
                  <a:pt x="342887" y="304799"/>
                </a:lnTo>
                <a:lnTo>
                  <a:pt x="464256" y="304799"/>
                </a:lnTo>
                <a:lnTo>
                  <a:pt x="465835" y="300989"/>
                </a:lnTo>
                <a:lnTo>
                  <a:pt x="485508" y="294639"/>
                </a:lnTo>
                <a:lnTo>
                  <a:pt x="490658" y="292099"/>
                </a:lnTo>
                <a:lnTo>
                  <a:pt x="363816" y="292099"/>
                </a:lnTo>
                <a:lnTo>
                  <a:pt x="357517" y="290830"/>
                </a:lnTo>
                <a:lnTo>
                  <a:pt x="344144" y="290830"/>
                </a:lnTo>
                <a:lnTo>
                  <a:pt x="340879" y="281939"/>
                </a:lnTo>
                <a:lnTo>
                  <a:pt x="335103" y="275589"/>
                </a:lnTo>
                <a:lnTo>
                  <a:pt x="327387" y="270509"/>
                </a:lnTo>
                <a:lnTo>
                  <a:pt x="318300" y="269239"/>
                </a:lnTo>
                <a:close/>
              </a:path>
              <a:path w="520064" h="448310">
                <a:moveTo>
                  <a:pt x="385686" y="252729"/>
                </a:moveTo>
                <a:lnTo>
                  <a:pt x="367499" y="252729"/>
                </a:lnTo>
                <a:lnTo>
                  <a:pt x="367028" y="262889"/>
                </a:lnTo>
                <a:lnTo>
                  <a:pt x="366239" y="273049"/>
                </a:lnTo>
                <a:lnTo>
                  <a:pt x="365160" y="281939"/>
                </a:lnTo>
                <a:lnTo>
                  <a:pt x="363816" y="292099"/>
                </a:lnTo>
                <a:lnTo>
                  <a:pt x="382181" y="292099"/>
                </a:lnTo>
                <a:lnTo>
                  <a:pt x="383466" y="283209"/>
                </a:lnTo>
                <a:lnTo>
                  <a:pt x="384490" y="273049"/>
                </a:lnTo>
                <a:lnTo>
                  <a:pt x="385236" y="262889"/>
                </a:lnTo>
                <a:lnTo>
                  <a:pt x="385686" y="252729"/>
                </a:lnTo>
                <a:close/>
              </a:path>
              <a:path w="520064" h="448310">
                <a:moveTo>
                  <a:pt x="473907" y="252729"/>
                </a:moveTo>
                <a:lnTo>
                  <a:pt x="455599" y="252729"/>
                </a:lnTo>
                <a:lnTo>
                  <a:pt x="454872" y="261619"/>
                </a:lnTo>
                <a:lnTo>
                  <a:pt x="453680" y="271780"/>
                </a:lnTo>
                <a:lnTo>
                  <a:pt x="452047" y="280670"/>
                </a:lnTo>
                <a:lnTo>
                  <a:pt x="449999" y="289559"/>
                </a:lnTo>
                <a:lnTo>
                  <a:pt x="436128" y="290830"/>
                </a:lnTo>
                <a:lnTo>
                  <a:pt x="420276" y="292099"/>
                </a:lnTo>
                <a:lnTo>
                  <a:pt x="490658" y="292099"/>
                </a:lnTo>
                <a:lnTo>
                  <a:pt x="500959" y="287020"/>
                </a:lnTo>
                <a:lnTo>
                  <a:pt x="503767" y="284480"/>
                </a:lnTo>
                <a:lnTo>
                  <a:pt x="469823" y="284480"/>
                </a:lnTo>
                <a:lnTo>
                  <a:pt x="471695" y="274320"/>
                </a:lnTo>
                <a:lnTo>
                  <a:pt x="473051" y="264159"/>
                </a:lnTo>
                <a:lnTo>
                  <a:pt x="473876" y="253999"/>
                </a:lnTo>
                <a:lnTo>
                  <a:pt x="473907" y="252729"/>
                </a:lnTo>
                <a:close/>
              </a:path>
              <a:path w="520064" h="448310">
                <a:moveTo>
                  <a:pt x="484979" y="180339"/>
                </a:moveTo>
                <a:lnTo>
                  <a:pt x="464413" y="180339"/>
                </a:lnTo>
                <a:lnTo>
                  <a:pt x="482731" y="200659"/>
                </a:lnTo>
                <a:lnTo>
                  <a:pt x="497717" y="220979"/>
                </a:lnTo>
                <a:lnTo>
                  <a:pt x="506338" y="242569"/>
                </a:lnTo>
                <a:lnTo>
                  <a:pt x="505561" y="260349"/>
                </a:lnTo>
                <a:lnTo>
                  <a:pt x="501659" y="266699"/>
                </a:lnTo>
                <a:lnTo>
                  <a:pt x="494798" y="274320"/>
                </a:lnTo>
                <a:lnTo>
                  <a:pt x="484383" y="279399"/>
                </a:lnTo>
                <a:lnTo>
                  <a:pt x="469823" y="284480"/>
                </a:lnTo>
                <a:lnTo>
                  <a:pt x="503767" y="284480"/>
                </a:lnTo>
                <a:lnTo>
                  <a:pt x="512193" y="276859"/>
                </a:lnTo>
                <a:lnTo>
                  <a:pt x="519214" y="265430"/>
                </a:lnTo>
                <a:lnTo>
                  <a:pt x="519768" y="236219"/>
                </a:lnTo>
                <a:lnTo>
                  <a:pt x="504439" y="204469"/>
                </a:lnTo>
                <a:lnTo>
                  <a:pt x="484979" y="180339"/>
                </a:lnTo>
                <a:close/>
              </a:path>
              <a:path w="520064" h="448310">
                <a:moveTo>
                  <a:pt x="179781" y="152399"/>
                </a:moveTo>
                <a:lnTo>
                  <a:pt x="160705" y="152399"/>
                </a:lnTo>
                <a:lnTo>
                  <a:pt x="156776" y="167639"/>
                </a:lnTo>
                <a:lnTo>
                  <a:pt x="153592" y="184149"/>
                </a:lnTo>
                <a:lnTo>
                  <a:pt x="151167" y="200659"/>
                </a:lnTo>
                <a:lnTo>
                  <a:pt x="149517" y="217169"/>
                </a:lnTo>
                <a:lnTo>
                  <a:pt x="125771" y="224789"/>
                </a:lnTo>
                <a:lnTo>
                  <a:pt x="101206" y="234949"/>
                </a:lnTo>
                <a:lnTo>
                  <a:pt x="144576" y="234949"/>
                </a:lnTo>
                <a:lnTo>
                  <a:pt x="148653" y="232409"/>
                </a:lnTo>
                <a:lnTo>
                  <a:pt x="166801" y="232409"/>
                </a:lnTo>
                <a:lnTo>
                  <a:pt x="167055" y="229869"/>
                </a:lnTo>
                <a:lnTo>
                  <a:pt x="167170" y="227329"/>
                </a:lnTo>
                <a:lnTo>
                  <a:pt x="174303" y="224789"/>
                </a:lnTo>
                <a:lnTo>
                  <a:pt x="181063" y="223519"/>
                </a:lnTo>
                <a:lnTo>
                  <a:pt x="187404" y="220979"/>
                </a:lnTo>
                <a:lnTo>
                  <a:pt x="193281" y="219709"/>
                </a:lnTo>
                <a:lnTo>
                  <a:pt x="237706" y="219709"/>
                </a:lnTo>
                <a:lnTo>
                  <a:pt x="240128" y="215899"/>
                </a:lnTo>
                <a:lnTo>
                  <a:pt x="241165" y="210819"/>
                </a:lnTo>
                <a:lnTo>
                  <a:pt x="168198" y="210819"/>
                </a:lnTo>
                <a:lnTo>
                  <a:pt x="170079" y="195579"/>
                </a:lnTo>
                <a:lnTo>
                  <a:pt x="172656" y="181609"/>
                </a:lnTo>
                <a:lnTo>
                  <a:pt x="175899" y="166369"/>
                </a:lnTo>
                <a:lnTo>
                  <a:pt x="179781" y="152399"/>
                </a:lnTo>
                <a:close/>
              </a:path>
              <a:path w="520064" h="448310">
                <a:moveTo>
                  <a:pt x="166801" y="232409"/>
                </a:moveTo>
                <a:lnTo>
                  <a:pt x="148653" y="232409"/>
                </a:lnTo>
                <a:lnTo>
                  <a:pt x="148577" y="234949"/>
                </a:lnTo>
                <a:lnTo>
                  <a:pt x="166738" y="234949"/>
                </a:lnTo>
                <a:lnTo>
                  <a:pt x="166801" y="232409"/>
                </a:lnTo>
                <a:close/>
              </a:path>
              <a:path w="520064" h="448310">
                <a:moveTo>
                  <a:pt x="277113" y="152399"/>
                </a:moveTo>
                <a:lnTo>
                  <a:pt x="258838" y="152399"/>
                </a:lnTo>
                <a:lnTo>
                  <a:pt x="258838" y="234949"/>
                </a:lnTo>
                <a:lnTo>
                  <a:pt x="277113" y="234949"/>
                </a:lnTo>
                <a:lnTo>
                  <a:pt x="277113" y="152399"/>
                </a:lnTo>
                <a:close/>
              </a:path>
              <a:path w="520064" h="448310">
                <a:moveTo>
                  <a:pt x="373583" y="152399"/>
                </a:moveTo>
                <a:lnTo>
                  <a:pt x="354507" y="152399"/>
                </a:lnTo>
                <a:lnTo>
                  <a:pt x="359655" y="171449"/>
                </a:lnTo>
                <a:lnTo>
                  <a:pt x="363605" y="191769"/>
                </a:lnTo>
                <a:lnTo>
                  <a:pt x="366268" y="213359"/>
                </a:lnTo>
                <a:lnTo>
                  <a:pt x="367550" y="234949"/>
                </a:lnTo>
                <a:lnTo>
                  <a:pt x="385711" y="234949"/>
                </a:lnTo>
                <a:lnTo>
                  <a:pt x="384532" y="213359"/>
                </a:lnTo>
                <a:lnTo>
                  <a:pt x="382071" y="191769"/>
                </a:lnTo>
                <a:lnTo>
                  <a:pt x="378398" y="171449"/>
                </a:lnTo>
                <a:lnTo>
                  <a:pt x="373583" y="152399"/>
                </a:lnTo>
                <a:close/>
              </a:path>
              <a:path w="520064" h="448310">
                <a:moveTo>
                  <a:pt x="472840" y="167639"/>
                </a:moveTo>
                <a:lnTo>
                  <a:pt x="439953" y="167639"/>
                </a:lnTo>
                <a:lnTo>
                  <a:pt x="446106" y="182879"/>
                </a:lnTo>
                <a:lnTo>
                  <a:pt x="450832" y="199389"/>
                </a:lnTo>
                <a:lnTo>
                  <a:pt x="454046" y="217169"/>
                </a:lnTo>
                <a:lnTo>
                  <a:pt x="455663" y="234949"/>
                </a:lnTo>
                <a:lnTo>
                  <a:pt x="473861" y="234949"/>
                </a:lnTo>
                <a:lnTo>
                  <a:pt x="473520" y="226059"/>
                </a:lnTo>
                <a:lnTo>
                  <a:pt x="471651" y="210819"/>
                </a:lnTo>
                <a:lnTo>
                  <a:pt x="468598" y="195579"/>
                </a:lnTo>
                <a:lnTo>
                  <a:pt x="464413" y="180339"/>
                </a:lnTo>
                <a:lnTo>
                  <a:pt x="484979" y="180339"/>
                </a:lnTo>
                <a:lnTo>
                  <a:pt x="480882" y="175259"/>
                </a:lnTo>
                <a:lnTo>
                  <a:pt x="472840" y="167639"/>
                </a:lnTo>
                <a:close/>
              </a:path>
              <a:path w="520064" h="448310">
                <a:moveTo>
                  <a:pt x="237706" y="219709"/>
                </a:moveTo>
                <a:lnTo>
                  <a:pt x="193281" y="219709"/>
                </a:lnTo>
                <a:lnTo>
                  <a:pt x="197391" y="224789"/>
                </a:lnTo>
                <a:lnTo>
                  <a:pt x="202672" y="228599"/>
                </a:lnTo>
                <a:lnTo>
                  <a:pt x="208897" y="231139"/>
                </a:lnTo>
                <a:lnTo>
                  <a:pt x="215836" y="232409"/>
                </a:lnTo>
                <a:lnTo>
                  <a:pt x="226096" y="229869"/>
                </a:lnTo>
                <a:lnTo>
                  <a:pt x="234476" y="224789"/>
                </a:lnTo>
                <a:lnTo>
                  <a:pt x="237706" y="219709"/>
                </a:lnTo>
                <a:close/>
              </a:path>
              <a:path w="520064" h="448310">
                <a:moveTo>
                  <a:pt x="248170" y="152399"/>
                </a:moveTo>
                <a:lnTo>
                  <a:pt x="231940" y="152399"/>
                </a:lnTo>
                <a:lnTo>
                  <a:pt x="228813" y="160019"/>
                </a:lnTo>
                <a:lnTo>
                  <a:pt x="222499" y="172719"/>
                </a:lnTo>
                <a:lnTo>
                  <a:pt x="219316" y="180339"/>
                </a:lnTo>
                <a:lnTo>
                  <a:pt x="215836" y="180339"/>
                </a:lnTo>
                <a:lnTo>
                  <a:pt x="205780" y="181609"/>
                </a:lnTo>
                <a:lnTo>
                  <a:pt x="197527" y="186689"/>
                </a:lnTo>
                <a:lnTo>
                  <a:pt x="191863" y="195579"/>
                </a:lnTo>
                <a:lnTo>
                  <a:pt x="189572" y="205739"/>
                </a:lnTo>
                <a:lnTo>
                  <a:pt x="183235" y="207009"/>
                </a:lnTo>
                <a:lnTo>
                  <a:pt x="176034" y="209549"/>
                </a:lnTo>
                <a:lnTo>
                  <a:pt x="168198" y="210819"/>
                </a:lnTo>
                <a:lnTo>
                  <a:pt x="241165" y="210819"/>
                </a:lnTo>
                <a:lnTo>
                  <a:pt x="242201" y="205739"/>
                </a:lnTo>
                <a:lnTo>
                  <a:pt x="242201" y="198119"/>
                </a:lnTo>
                <a:lnTo>
                  <a:pt x="238467" y="190499"/>
                </a:lnTo>
                <a:lnTo>
                  <a:pt x="232714" y="185419"/>
                </a:lnTo>
                <a:lnTo>
                  <a:pt x="236662" y="177799"/>
                </a:lnTo>
                <a:lnTo>
                  <a:pt x="240557" y="168909"/>
                </a:lnTo>
                <a:lnTo>
                  <a:pt x="244394" y="161289"/>
                </a:lnTo>
                <a:lnTo>
                  <a:pt x="248170" y="152399"/>
                </a:lnTo>
                <a:close/>
              </a:path>
              <a:path w="520064" h="448310">
                <a:moveTo>
                  <a:pt x="456755" y="152399"/>
                </a:moveTo>
                <a:lnTo>
                  <a:pt x="408558" y="152399"/>
                </a:lnTo>
                <a:lnTo>
                  <a:pt x="412545" y="158749"/>
                </a:lnTo>
                <a:lnTo>
                  <a:pt x="418095" y="163829"/>
                </a:lnTo>
                <a:lnTo>
                  <a:pt x="424880" y="167639"/>
                </a:lnTo>
                <a:lnTo>
                  <a:pt x="432574" y="168909"/>
                </a:lnTo>
                <a:lnTo>
                  <a:pt x="435152" y="168909"/>
                </a:lnTo>
                <a:lnTo>
                  <a:pt x="437603" y="167639"/>
                </a:lnTo>
                <a:lnTo>
                  <a:pt x="472840" y="167639"/>
                </a:lnTo>
                <a:lnTo>
                  <a:pt x="456755" y="152399"/>
                </a:lnTo>
                <a:close/>
              </a:path>
              <a:path w="520064" h="448310">
                <a:moveTo>
                  <a:pt x="244426" y="63499"/>
                </a:moveTo>
                <a:lnTo>
                  <a:pt x="211124" y="63499"/>
                </a:lnTo>
                <a:lnTo>
                  <a:pt x="197852" y="77469"/>
                </a:lnTo>
                <a:lnTo>
                  <a:pt x="185834" y="95249"/>
                </a:lnTo>
                <a:lnTo>
                  <a:pt x="175218" y="114299"/>
                </a:lnTo>
                <a:lnTo>
                  <a:pt x="166154" y="135889"/>
                </a:lnTo>
                <a:lnTo>
                  <a:pt x="185648" y="135889"/>
                </a:lnTo>
                <a:lnTo>
                  <a:pt x="200029" y="106679"/>
                </a:lnTo>
                <a:lnTo>
                  <a:pt x="217419" y="82549"/>
                </a:lnTo>
                <a:lnTo>
                  <a:pt x="237221" y="66039"/>
                </a:lnTo>
                <a:lnTo>
                  <a:pt x="244426" y="63499"/>
                </a:lnTo>
                <a:close/>
              </a:path>
              <a:path w="520064" h="448310">
                <a:moveTo>
                  <a:pt x="277113" y="58419"/>
                </a:moveTo>
                <a:lnTo>
                  <a:pt x="258838" y="58419"/>
                </a:lnTo>
                <a:lnTo>
                  <a:pt x="258838" y="100329"/>
                </a:lnTo>
                <a:lnTo>
                  <a:pt x="254228" y="109219"/>
                </a:lnTo>
                <a:lnTo>
                  <a:pt x="249577" y="118109"/>
                </a:lnTo>
                <a:lnTo>
                  <a:pt x="244883" y="126999"/>
                </a:lnTo>
                <a:lnTo>
                  <a:pt x="240144" y="135889"/>
                </a:lnTo>
                <a:lnTo>
                  <a:pt x="256527" y="135889"/>
                </a:lnTo>
                <a:lnTo>
                  <a:pt x="258838" y="132079"/>
                </a:lnTo>
                <a:lnTo>
                  <a:pt x="277113" y="132079"/>
                </a:lnTo>
                <a:lnTo>
                  <a:pt x="277113" y="97789"/>
                </a:lnTo>
                <a:lnTo>
                  <a:pt x="282291" y="88899"/>
                </a:lnTo>
                <a:lnTo>
                  <a:pt x="287329" y="81279"/>
                </a:lnTo>
                <a:lnTo>
                  <a:pt x="292231" y="73659"/>
                </a:lnTo>
                <a:lnTo>
                  <a:pt x="294617" y="69849"/>
                </a:lnTo>
                <a:lnTo>
                  <a:pt x="277113" y="69849"/>
                </a:lnTo>
                <a:lnTo>
                  <a:pt x="277113" y="58419"/>
                </a:lnTo>
                <a:close/>
              </a:path>
              <a:path w="520064" h="448310">
                <a:moveTo>
                  <a:pt x="277113" y="132079"/>
                </a:moveTo>
                <a:lnTo>
                  <a:pt x="258838" y="132079"/>
                </a:lnTo>
                <a:lnTo>
                  <a:pt x="258838" y="135889"/>
                </a:lnTo>
                <a:lnTo>
                  <a:pt x="277113" y="135889"/>
                </a:lnTo>
                <a:lnTo>
                  <a:pt x="277113" y="132079"/>
                </a:lnTo>
                <a:close/>
              </a:path>
              <a:path w="520064" h="448310">
                <a:moveTo>
                  <a:pt x="324773" y="66039"/>
                </a:moveTo>
                <a:lnTo>
                  <a:pt x="297002" y="66039"/>
                </a:lnTo>
                <a:lnTo>
                  <a:pt x="312073" y="77469"/>
                </a:lnTo>
                <a:lnTo>
                  <a:pt x="325872" y="93979"/>
                </a:lnTo>
                <a:lnTo>
                  <a:pt x="338143" y="113029"/>
                </a:lnTo>
                <a:lnTo>
                  <a:pt x="348627" y="135889"/>
                </a:lnTo>
                <a:lnTo>
                  <a:pt x="368134" y="135889"/>
                </a:lnTo>
                <a:lnTo>
                  <a:pt x="358917" y="114299"/>
                </a:lnTo>
                <a:lnTo>
                  <a:pt x="348100" y="93979"/>
                </a:lnTo>
                <a:lnTo>
                  <a:pt x="335845" y="77469"/>
                </a:lnTo>
                <a:lnTo>
                  <a:pt x="324773" y="66039"/>
                </a:lnTo>
                <a:close/>
              </a:path>
              <a:path w="520064" h="448310">
                <a:moveTo>
                  <a:pt x="368906" y="63499"/>
                </a:moveTo>
                <a:lnTo>
                  <a:pt x="322313" y="63499"/>
                </a:lnTo>
                <a:lnTo>
                  <a:pt x="348536" y="73659"/>
                </a:lnTo>
                <a:lnTo>
                  <a:pt x="372691" y="86359"/>
                </a:lnTo>
                <a:lnTo>
                  <a:pt x="394440" y="104139"/>
                </a:lnTo>
                <a:lnTo>
                  <a:pt x="413448" y="124459"/>
                </a:lnTo>
                <a:lnTo>
                  <a:pt x="410324" y="126999"/>
                </a:lnTo>
                <a:lnTo>
                  <a:pt x="408063" y="132079"/>
                </a:lnTo>
                <a:lnTo>
                  <a:pt x="406984" y="135889"/>
                </a:lnTo>
                <a:lnTo>
                  <a:pt x="457818" y="135889"/>
                </a:lnTo>
                <a:lnTo>
                  <a:pt x="457146" y="132079"/>
                </a:lnTo>
                <a:lnTo>
                  <a:pt x="452220" y="124459"/>
                </a:lnTo>
                <a:lnTo>
                  <a:pt x="444843" y="119379"/>
                </a:lnTo>
                <a:lnTo>
                  <a:pt x="435698" y="115569"/>
                </a:lnTo>
                <a:lnTo>
                  <a:pt x="433790" y="106679"/>
                </a:lnTo>
                <a:lnTo>
                  <a:pt x="432343" y="100329"/>
                </a:lnTo>
                <a:lnTo>
                  <a:pt x="417436" y="100329"/>
                </a:lnTo>
                <a:lnTo>
                  <a:pt x="395720" y="81279"/>
                </a:lnTo>
                <a:lnTo>
                  <a:pt x="371335" y="64769"/>
                </a:lnTo>
                <a:lnTo>
                  <a:pt x="368906" y="63499"/>
                </a:lnTo>
                <a:close/>
              </a:path>
              <a:path w="520064" h="448310">
                <a:moveTo>
                  <a:pt x="392010" y="13969"/>
                </a:moveTo>
                <a:lnTo>
                  <a:pt x="364629" y="13969"/>
                </a:lnTo>
                <a:lnTo>
                  <a:pt x="382678" y="24129"/>
                </a:lnTo>
                <a:lnTo>
                  <a:pt x="397405" y="44449"/>
                </a:lnTo>
                <a:lnTo>
                  <a:pt x="408945" y="72389"/>
                </a:lnTo>
                <a:lnTo>
                  <a:pt x="417436" y="100329"/>
                </a:lnTo>
                <a:lnTo>
                  <a:pt x="432343" y="100329"/>
                </a:lnTo>
                <a:lnTo>
                  <a:pt x="413611" y="44449"/>
                </a:lnTo>
                <a:lnTo>
                  <a:pt x="399829" y="21589"/>
                </a:lnTo>
                <a:lnTo>
                  <a:pt x="392010" y="13969"/>
                </a:lnTo>
                <a:close/>
              </a:path>
              <a:path w="520064" h="448310">
                <a:moveTo>
                  <a:pt x="359190" y="58419"/>
                </a:moveTo>
                <a:lnTo>
                  <a:pt x="277113" y="58419"/>
                </a:lnTo>
                <a:lnTo>
                  <a:pt x="279285" y="59689"/>
                </a:lnTo>
                <a:lnTo>
                  <a:pt x="281444" y="59689"/>
                </a:lnTo>
                <a:lnTo>
                  <a:pt x="283578" y="60959"/>
                </a:lnTo>
                <a:lnTo>
                  <a:pt x="281444" y="63499"/>
                </a:lnTo>
                <a:lnTo>
                  <a:pt x="279285" y="67309"/>
                </a:lnTo>
                <a:lnTo>
                  <a:pt x="277113" y="69849"/>
                </a:lnTo>
                <a:lnTo>
                  <a:pt x="294617" y="69849"/>
                </a:lnTo>
                <a:lnTo>
                  <a:pt x="297002" y="66039"/>
                </a:lnTo>
                <a:lnTo>
                  <a:pt x="324773" y="66039"/>
                </a:lnTo>
                <a:lnTo>
                  <a:pt x="322313" y="63499"/>
                </a:lnTo>
                <a:lnTo>
                  <a:pt x="368906" y="63499"/>
                </a:lnTo>
                <a:lnTo>
                  <a:pt x="359190" y="58419"/>
                </a:lnTo>
                <a:close/>
              </a:path>
              <a:path w="520064" h="448310">
                <a:moveTo>
                  <a:pt x="366750" y="0"/>
                </a:moveTo>
                <a:lnTo>
                  <a:pt x="350927" y="1269"/>
                </a:lnTo>
                <a:lnTo>
                  <a:pt x="334489" y="7619"/>
                </a:lnTo>
                <a:lnTo>
                  <a:pt x="317408" y="20319"/>
                </a:lnTo>
                <a:lnTo>
                  <a:pt x="299656" y="39369"/>
                </a:lnTo>
                <a:lnTo>
                  <a:pt x="318603" y="39369"/>
                </a:lnTo>
                <a:lnTo>
                  <a:pt x="330768" y="27939"/>
                </a:lnTo>
                <a:lnTo>
                  <a:pt x="343798" y="19050"/>
                </a:lnTo>
                <a:lnTo>
                  <a:pt x="355061" y="15239"/>
                </a:lnTo>
                <a:lnTo>
                  <a:pt x="364629" y="13969"/>
                </a:lnTo>
                <a:lnTo>
                  <a:pt x="392010" y="13969"/>
                </a:lnTo>
                <a:lnTo>
                  <a:pt x="384191" y="6350"/>
                </a:lnTo>
                <a:lnTo>
                  <a:pt x="366750" y="0"/>
                </a:lnTo>
                <a:close/>
              </a:path>
            </a:pathLst>
          </a:custGeom>
          <a:solidFill>
            <a:srgbClr val="061D48"/>
          </a:solidFill>
        </p:spPr>
        <p:txBody>
          <a:bodyPr wrap="square" lIns="0" tIns="0" rIns="0" bIns="0" rtlCol="0"/>
          <a:lstStyle/>
          <a:p>
            <a:endParaRPr/>
          </a:p>
        </p:txBody>
      </p:sp>
      <p:grpSp>
        <p:nvGrpSpPr>
          <p:cNvPr id="50" name="Group 49"/>
          <p:cNvGrpSpPr/>
          <p:nvPr/>
        </p:nvGrpSpPr>
        <p:grpSpPr>
          <a:xfrm>
            <a:off x="7226731" y="4783542"/>
            <a:ext cx="604138" cy="279285"/>
            <a:chOff x="7226731" y="4622165"/>
            <a:chExt cx="604138" cy="279285"/>
          </a:xfrm>
        </p:grpSpPr>
        <p:sp>
          <p:nvSpPr>
            <p:cNvPr id="26" name="object 26"/>
            <p:cNvSpPr/>
            <p:nvPr/>
          </p:nvSpPr>
          <p:spPr>
            <a:xfrm>
              <a:off x="7356233" y="4885054"/>
              <a:ext cx="332740" cy="0"/>
            </a:xfrm>
            <a:custGeom>
              <a:avLst/>
              <a:gdLst/>
              <a:ahLst/>
              <a:cxnLst/>
              <a:rect l="l" t="t" r="r" b="b"/>
              <a:pathLst>
                <a:path w="332740">
                  <a:moveTo>
                    <a:pt x="0" y="0"/>
                  </a:moveTo>
                  <a:lnTo>
                    <a:pt x="332663" y="0"/>
                  </a:lnTo>
                </a:path>
              </a:pathLst>
            </a:custGeom>
            <a:ln w="34290">
              <a:solidFill>
                <a:srgbClr val="4448A6"/>
              </a:solidFill>
            </a:ln>
          </p:spPr>
          <p:txBody>
            <a:bodyPr wrap="square" lIns="0" tIns="0" rIns="0" bIns="0" rtlCol="0"/>
            <a:lstStyle/>
            <a:p>
              <a:endParaRPr/>
            </a:p>
          </p:txBody>
        </p:sp>
        <p:sp>
          <p:nvSpPr>
            <p:cNvPr id="27" name="object 27"/>
            <p:cNvSpPr/>
            <p:nvPr/>
          </p:nvSpPr>
          <p:spPr>
            <a:xfrm>
              <a:off x="7356233" y="4850765"/>
              <a:ext cx="29209" cy="0"/>
            </a:xfrm>
            <a:custGeom>
              <a:avLst/>
              <a:gdLst/>
              <a:ahLst/>
              <a:cxnLst/>
              <a:rect l="l" t="t" r="r" b="b"/>
              <a:pathLst>
                <a:path w="29209">
                  <a:moveTo>
                    <a:pt x="0" y="0"/>
                  </a:moveTo>
                  <a:lnTo>
                    <a:pt x="28930" y="0"/>
                  </a:lnTo>
                </a:path>
              </a:pathLst>
            </a:custGeom>
            <a:ln w="34289">
              <a:solidFill>
                <a:srgbClr val="4448A6"/>
              </a:solidFill>
            </a:ln>
          </p:spPr>
          <p:txBody>
            <a:bodyPr wrap="square" lIns="0" tIns="0" rIns="0" bIns="0" rtlCol="0"/>
            <a:lstStyle/>
            <a:p>
              <a:endParaRPr/>
            </a:p>
          </p:txBody>
        </p:sp>
        <p:sp>
          <p:nvSpPr>
            <p:cNvPr id="28" name="object 28"/>
            <p:cNvSpPr/>
            <p:nvPr/>
          </p:nvSpPr>
          <p:spPr>
            <a:xfrm>
              <a:off x="7356233" y="4818379"/>
              <a:ext cx="332740" cy="0"/>
            </a:xfrm>
            <a:custGeom>
              <a:avLst/>
              <a:gdLst/>
              <a:ahLst/>
              <a:cxnLst/>
              <a:rect l="l" t="t" r="r" b="b"/>
              <a:pathLst>
                <a:path w="332740">
                  <a:moveTo>
                    <a:pt x="0" y="0"/>
                  </a:moveTo>
                  <a:lnTo>
                    <a:pt x="332663" y="0"/>
                  </a:lnTo>
                </a:path>
              </a:pathLst>
            </a:custGeom>
            <a:ln w="30480">
              <a:solidFill>
                <a:srgbClr val="4448A6"/>
              </a:solidFill>
            </a:ln>
          </p:spPr>
          <p:txBody>
            <a:bodyPr wrap="square" lIns="0" tIns="0" rIns="0" bIns="0" rtlCol="0"/>
            <a:lstStyle/>
            <a:p>
              <a:endParaRPr/>
            </a:p>
          </p:txBody>
        </p:sp>
        <p:sp>
          <p:nvSpPr>
            <p:cNvPr id="29" name="object 29"/>
            <p:cNvSpPr/>
            <p:nvPr/>
          </p:nvSpPr>
          <p:spPr>
            <a:xfrm>
              <a:off x="7356233" y="4785995"/>
              <a:ext cx="29209" cy="0"/>
            </a:xfrm>
            <a:custGeom>
              <a:avLst/>
              <a:gdLst/>
              <a:ahLst/>
              <a:cxnLst/>
              <a:rect l="l" t="t" r="r" b="b"/>
              <a:pathLst>
                <a:path w="29209">
                  <a:moveTo>
                    <a:pt x="0" y="0"/>
                  </a:moveTo>
                  <a:lnTo>
                    <a:pt x="28930" y="0"/>
                  </a:lnTo>
                </a:path>
              </a:pathLst>
            </a:custGeom>
            <a:ln w="34289">
              <a:solidFill>
                <a:srgbClr val="4448A6"/>
              </a:solidFill>
            </a:ln>
          </p:spPr>
          <p:txBody>
            <a:bodyPr wrap="square" lIns="0" tIns="0" rIns="0" bIns="0" rtlCol="0"/>
            <a:lstStyle/>
            <a:p>
              <a:endParaRPr/>
            </a:p>
          </p:txBody>
        </p:sp>
        <p:sp>
          <p:nvSpPr>
            <p:cNvPr id="30" name="object 30"/>
            <p:cNvSpPr/>
            <p:nvPr/>
          </p:nvSpPr>
          <p:spPr>
            <a:xfrm>
              <a:off x="7356233" y="4753609"/>
              <a:ext cx="332740" cy="0"/>
            </a:xfrm>
            <a:custGeom>
              <a:avLst/>
              <a:gdLst/>
              <a:ahLst/>
              <a:cxnLst/>
              <a:rect l="l" t="t" r="r" b="b"/>
              <a:pathLst>
                <a:path w="332740">
                  <a:moveTo>
                    <a:pt x="0" y="0"/>
                  </a:moveTo>
                  <a:lnTo>
                    <a:pt x="332663" y="0"/>
                  </a:lnTo>
                </a:path>
              </a:pathLst>
            </a:custGeom>
            <a:ln w="30480">
              <a:solidFill>
                <a:srgbClr val="4448A6"/>
              </a:solidFill>
            </a:ln>
          </p:spPr>
          <p:txBody>
            <a:bodyPr wrap="square" lIns="0" tIns="0" rIns="0" bIns="0" rtlCol="0"/>
            <a:lstStyle/>
            <a:p>
              <a:endParaRPr/>
            </a:p>
          </p:txBody>
        </p:sp>
        <p:sp>
          <p:nvSpPr>
            <p:cNvPr id="31" name="object 31"/>
            <p:cNvSpPr/>
            <p:nvPr/>
          </p:nvSpPr>
          <p:spPr>
            <a:xfrm>
              <a:off x="7356233" y="4721225"/>
              <a:ext cx="29209" cy="0"/>
            </a:xfrm>
            <a:custGeom>
              <a:avLst/>
              <a:gdLst/>
              <a:ahLst/>
              <a:cxnLst/>
              <a:rect l="l" t="t" r="r" b="b"/>
              <a:pathLst>
                <a:path w="29209">
                  <a:moveTo>
                    <a:pt x="0" y="0"/>
                  </a:moveTo>
                  <a:lnTo>
                    <a:pt x="28930" y="0"/>
                  </a:lnTo>
                </a:path>
              </a:pathLst>
            </a:custGeom>
            <a:ln w="34290">
              <a:solidFill>
                <a:srgbClr val="4448A6"/>
              </a:solidFill>
            </a:ln>
          </p:spPr>
          <p:txBody>
            <a:bodyPr wrap="square" lIns="0" tIns="0" rIns="0" bIns="0" rtlCol="0"/>
            <a:lstStyle/>
            <a:p>
              <a:endParaRPr/>
            </a:p>
          </p:txBody>
        </p:sp>
        <p:sp>
          <p:nvSpPr>
            <p:cNvPr id="32" name="object 32"/>
            <p:cNvSpPr/>
            <p:nvPr/>
          </p:nvSpPr>
          <p:spPr>
            <a:xfrm>
              <a:off x="7356233" y="4688204"/>
              <a:ext cx="332740" cy="0"/>
            </a:xfrm>
            <a:custGeom>
              <a:avLst/>
              <a:gdLst/>
              <a:ahLst/>
              <a:cxnLst/>
              <a:rect l="l" t="t" r="r" b="b"/>
              <a:pathLst>
                <a:path w="332740">
                  <a:moveTo>
                    <a:pt x="0" y="0"/>
                  </a:moveTo>
                  <a:lnTo>
                    <a:pt x="332663" y="0"/>
                  </a:lnTo>
                </a:path>
              </a:pathLst>
            </a:custGeom>
            <a:ln w="31750">
              <a:solidFill>
                <a:srgbClr val="4448A6"/>
              </a:solidFill>
            </a:ln>
          </p:spPr>
          <p:txBody>
            <a:bodyPr wrap="square" lIns="0" tIns="0" rIns="0" bIns="0" rtlCol="0"/>
            <a:lstStyle/>
            <a:p>
              <a:endParaRPr/>
            </a:p>
          </p:txBody>
        </p:sp>
        <p:sp>
          <p:nvSpPr>
            <p:cNvPr id="33" name="object 33"/>
            <p:cNvSpPr/>
            <p:nvPr/>
          </p:nvSpPr>
          <p:spPr>
            <a:xfrm>
              <a:off x="7356233" y="4655820"/>
              <a:ext cx="29209" cy="0"/>
            </a:xfrm>
            <a:custGeom>
              <a:avLst/>
              <a:gdLst/>
              <a:ahLst/>
              <a:cxnLst/>
              <a:rect l="l" t="t" r="r" b="b"/>
              <a:pathLst>
                <a:path w="29209">
                  <a:moveTo>
                    <a:pt x="0" y="0"/>
                  </a:moveTo>
                  <a:lnTo>
                    <a:pt x="28930" y="0"/>
                  </a:lnTo>
                </a:path>
              </a:pathLst>
            </a:custGeom>
            <a:ln w="33019">
              <a:solidFill>
                <a:srgbClr val="4448A6"/>
              </a:solidFill>
            </a:ln>
          </p:spPr>
          <p:txBody>
            <a:bodyPr wrap="square" lIns="0" tIns="0" rIns="0" bIns="0" rtlCol="0"/>
            <a:lstStyle/>
            <a:p>
              <a:endParaRPr/>
            </a:p>
          </p:txBody>
        </p:sp>
        <p:sp>
          <p:nvSpPr>
            <p:cNvPr id="34" name="object 34"/>
            <p:cNvSpPr/>
            <p:nvPr/>
          </p:nvSpPr>
          <p:spPr>
            <a:xfrm>
              <a:off x="7356233" y="4622165"/>
              <a:ext cx="332740" cy="0"/>
            </a:xfrm>
            <a:custGeom>
              <a:avLst/>
              <a:gdLst/>
              <a:ahLst/>
              <a:cxnLst/>
              <a:rect l="l" t="t" r="r" b="b"/>
              <a:pathLst>
                <a:path w="332740">
                  <a:moveTo>
                    <a:pt x="0" y="0"/>
                  </a:moveTo>
                  <a:lnTo>
                    <a:pt x="332663" y="0"/>
                  </a:lnTo>
                </a:path>
              </a:pathLst>
            </a:custGeom>
            <a:ln w="34289">
              <a:solidFill>
                <a:srgbClr val="4448A6"/>
              </a:solidFill>
            </a:ln>
          </p:spPr>
          <p:txBody>
            <a:bodyPr wrap="square" lIns="0" tIns="0" rIns="0" bIns="0" rtlCol="0"/>
            <a:lstStyle/>
            <a:p>
              <a:endParaRPr/>
            </a:p>
          </p:txBody>
        </p:sp>
        <p:sp>
          <p:nvSpPr>
            <p:cNvPr id="35" name="object 35"/>
            <p:cNvSpPr/>
            <p:nvPr/>
          </p:nvSpPr>
          <p:spPr>
            <a:xfrm>
              <a:off x="7659966" y="4850745"/>
              <a:ext cx="29209" cy="0"/>
            </a:xfrm>
            <a:custGeom>
              <a:avLst/>
              <a:gdLst/>
              <a:ahLst/>
              <a:cxnLst/>
              <a:rect l="l" t="t" r="r" b="b"/>
              <a:pathLst>
                <a:path w="29209">
                  <a:moveTo>
                    <a:pt x="0" y="0"/>
                  </a:moveTo>
                  <a:lnTo>
                    <a:pt x="28930" y="0"/>
                  </a:lnTo>
                </a:path>
              </a:pathLst>
            </a:custGeom>
            <a:ln w="34124">
              <a:solidFill>
                <a:srgbClr val="4448A6"/>
              </a:solidFill>
            </a:ln>
          </p:spPr>
          <p:txBody>
            <a:bodyPr wrap="square" lIns="0" tIns="0" rIns="0" bIns="0" rtlCol="0"/>
            <a:lstStyle/>
            <a:p>
              <a:endParaRPr/>
            </a:p>
          </p:txBody>
        </p:sp>
        <p:sp>
          <p:nvSpPr>
            <p:cNvPr id="36" name="object 36"/>
            <p:cNvSpPr/>
            <p:nvPr/>
          </p:nvSpPr>
          <p:spPr>
            <a:xfrm>
              <a:off x="7659966" y="4785785"/>
              <a:ext cx="29209" cy="0"/>
            </a:xfrm>
            <a:custGeom>
              <a:avLst/>
              <a:gdLst/>
              <a:ahLst/>
              <a:cxnLst/>
              <a:rect l="l" t="t" r="r" b="b"/>
              <a:pathLst>
                <a:path w="29209">
                  <a:moveTo>
                    <a:pt x="0" y="0"/>
                  </a:moveTo>
                  <a:lnTo>
                    <a:pt x="28930" y="0"/>
                  </a:lnTo>
                </a:path>
              </a:pathLst>
            </a:custGeom>
            <a:ln w="34124">
              <a:solidFill>
                <a:srgbClr val="4448A6"/>
              </a:solidFill>
            </a:ln>
          </p:spPr>
          <p:txBody>
            <a:bodyPr wrap="square" lIns="0" tIns="0" rIns="0" bIns="0" rtlCol="0"/>
            <a:lstStyle/>
            <a:p>
              <a:endParaRPr/>
            </a:p>
          </p:txBody>
        </p:sp>
        <p:sp>
          <p:nvSpPr>
            <p:cNvPr id="37" name="object 37"/>
            <p:cNvSpPr/>
            <p:nvPr/>
          </p:nvSpPr>
          <p:spPr>
            <a:xfrm>
              <a:off x="7659966" y="4720825"/>
              <a:ext cx="29209" cy="0"/>
            </a:xfrm>
            <a:custGeom>
              <a:avLst/>
              <a:gdLst/>
              <a:ahLst/>
              <a:cxnLst/>
              <a:rect l="l" t="t" r="r" b="b"/>
              <a:pathLst>
                <a:path w="29209">
                  <a:moveTo>
                    <a:pt x="0" y="0"/>
                  </a:moveTo>
                  <a:lnTo>
                    <a:pt x="28930" y="0"/>
                  </a:lnTo>
                </a:path>
              </a:pathLst>
            </a:custGeom>
            <a:ln w="34124">
              <a:solidFill>
                <a:srgbClr val="4448A6"/>
              </a:solidFill>
            </a:ln>
          </p:spPr>
          <p:txBody>
            <a:bodyPr wrap="square" lIns="0" tIns="0" rIns="0" bIns="0" rtlCol="0"/>
            <a:lstStyle/>
            <a:p>
              <a:endParaRPr/>
            </a:p>
          </p:txBody>
        </p:sp>
        <p:sp>
          <p:nvSpPr>
            <p:cNvPr id="38" name="object 38"/>
            <p:cNvSpPr/>
            <p:nvPr/>
          </p:nvSpPr>
          <p:spPr>
            <a:xfrm>
              <a:off x="7659966" y="4655851"/>
              <a:ext cx="29209" cy="0"/>
            </a:xfrm>
            <a:custGeom>
              <a:avLst/>
              <a:gdLst/>
              <a:ahLst/>
              <a:cxnLst/>
              <a:rect l="l" t="t" r="r" b="b"/>
              <a:pathLst>
                <a:path w="29209">
                  <a:moveTo>
                    <a:pt x="0" y="0"/>
                  </a:moveTo>
                  <a:lnTo>
                    <a:pt x="28930" y="0"/>
                  </a:lnTo>
                </a:path>
              </a:pathLst>
            </a:custGeom>
            <a:ln w="34124">
              <a:solidFill>
                <a:srgbClr val="4448A6"/>
              </a:solidFill>
            </a:ln>
          </p:spPr>
          <p:txBody>
            <a:bodyPr wrap="square" lIns="0" tIns="0" rIns="0" bIns="0" rtlCol="0"/>
            <a:lstStyle/>
            <a:p>
              <a:endParaRPr/>
            </a:p>
          </p:txBody>
        </p:sp>
        <p:sp>
          <p:nvSpPr>
            <p:cNvPr id="39" name="object 39"/>
            <p:cNvSpPr/>
            <p:nvPr/>
          </p:nvSpPr>
          <p:spPr>
            <a:xfrm>
              <a:off x="7264501" y="4725390"/>
              <a:ext cx="76200" cy="98425"/>
            </a:xfrm>
            <a:custGeom>
              <a:avLst/>
              <a:gdLst/>
              <a:ahLst/>
              <a:cxnLst/>
              <a:rect l="l" t="t" r="r" b="b"/>
              <a:pathLst>
                <a:path w="76200" h="98425">
                  <a:moveTo>
                    <a:pt x="76022" y="0"/>
                  </a:moveTo>
                  <a:lnTo>
                    <a:pt x="0" y="0"/>
                  </a:lnTo>
                  <a:lnTo>
                    <a:pt x="0" y="97853"/>
                  </a:lnTo>
                  <a:lnTo>
                    <a:pt x="76022" y="97853"/>
                  </a:lnTo>
                  <a:lnTo>
                    <a:pt x="76022" y="80111"/>
                  </a:lnTo>
                  <a:lnTo>
                    <a:pt x="15798" y="80111"/>
                  </a:lnTo>
                  <a:lnTo>
                    <a:pt x="15798" y="61595"/>
                  </a:lnTo>
                  <a:lnTo>
                    <a:pt x="76022" y="61595"/>
                  </a:lnTo>
                  <a:lnTo>
                    <a:pt x="76022" y="56311"/>
                  </a:lnTo>
                  <a:lnTo>
                    <a:pt x="15798" y="56311"/>
                  </a:lnTo>
                  <a:lnTo>
                    <a:pt x="15798" y="37795"/>
                  </a:lnTo>
                  <a:lnTo>
                    <a:pt x="76022" y="37795"/>
                  </a:lnTo>
                  <a:lnTo>
                    <a:pt x="76022" y="32499"/>
                  </a:lnTo>
                  <a:lnTo>
                    <a:pt x="15798" y="32499"/>
                  </a:lnTo>
                  <a:lnTo>
                    <a:pt x="15798" y="13982"/>
                  </a:lnTo>
                  <a:lnTo>
                    <a:pt x="76022" y="13982"/>
                  </a:lnTo>
                  <a:lnTo>
                    <a:pt x="76022" y="0"/>
                  </a:lnTo>
                  <a:close/>
                </a:path>
                <a:path w="76200" h="98425">
                  <a:moveTo>
                    <a:pt x="41884" y="61595"/>
                  </a:moveTo>
                  <a:lnTo>
                    <a:pt x="34150" y="61595"/>
                  </a:lnTo>
                  <a:lnTo>
                    <a:pt x="34150" y="80111"/>
                  </a:lnTo>
                  <a:lnTo>
                    <a:pt x="41884" y="80111"/>
                  </a:lnTo>
                  <a:lnTo>
                    <a:pt x="41884" y="61595"/>
                  </a:lnTo>
                  <a:close/>
                </a:path>
                <a:path w="76200" h="98425">
                  <a:moveTo>
                    <a:pt x="76022" y="61595"/>
                  </a:moveTo>
                  <a:lnTo>
                    <a:pt x="60236" y="61595"/>
                  </a:lnTo>
                  <a:lnTo>
                    <a:pt x="60236" y="80111"/>
                  </a:lnTo>
                  <a:lnTo>
                    <a:pt x="76022" y="80111"/>
                  </a:lnTo>
                  <a:lnTo>
                    <a:pt x="76022" y="61595"/>
                  </a:lnTo>
                  <a:close/>
                </a:path>
                <a:path w="76200" h="98425">
                  <a:moveTo>
                    <a:pt x="41884" y="37795"/>
                  </a:moveTo>
                  <a:lnTo>
                    <a:pt x="34150" y="37795"/>
                  </a:lnTo>
                  <a:lnTo>
                    <a:pt x="34150" y="56311"/>
                  </a:lnTo>
                  <a:lnTo>
                    <a:pt x="41884" y="56311"/>
                  </a:lnTo>
                  <a:lnTo>
                    <a:pt x="41884" y="37795"/>
                  </a:lnTo>
                  <a:close/>
                </a:path>
                <a:path w="76200" h="98425">
                  <a:moveTo>
                    <a:pt x="76022" y="37795"/>
                  </a:moveTo>
                  <a:lnTo>
                    <a:pt x="60236" y="37795"/>
                  </a:lnTo>
                  <a:lnTo>
                    <a:pt x="60236" y="56311"/>
                  </a:lnTo>
                  <a:lnTo>
                    <a:pt x="76022" y="56311"/>
                  </a:lnTo>
                  <a:lnTo>
                    <a:pt x="76022" y="37795"/>
                  </a:lnTo>
                  <a:close/>
                </a:path>
                <a:path w="76200" h="98425">
                  <a:moveTo>
                    <a:pt x="41884" y="13982"/>
                  </a:moveTo>
                  <a:lnTo>
                    <a:pt x="34150" y="13982"/>
                  </a:lnTo>
                  <a:lnTo>
                    <a:pt x="34150" y="32499"/>
                  </a:lnTo>
                  <a:lnTo>
                    <a:pt x="41884" y="32499"/>
                  </a:lnTo>
                  <a:lnTo>
                    <a:pt x="41884" y="13982"/>
                  </a:lnTo>
                  <a:close/>
                </a:path>
                <a:path w="76200" h="98425">
                  <a:moveTo>
                    <a:pt x="76022" y="13982"/>
                  </a:moveTo>
                  <a:lnTo>
                    <a:pt x="60236" y="13982"/>
                  </a:lnTo>
                  <a:lnTo>
                    <a:pt x="60236" y="32499"/>
                  </a:lnTo>
                  <a:lnTo>
                    <a:pt x="76022" y="32499"/>
                  </a:lnTo>
                  <a:lnTo>
                    <a:pt x="76022" y="13982"/>
                  </a:lnTo>
                  <a:close/>
                </a:path>
              </a:pathLst>
            </a:custGeom>
            <a:solidFill>
              <a:srgbClr val="4448A6"/>
            </a:solidFill>
          </p:spPr>
          <p:txBody>
            <a:bodyPr wrap="square" lIns="0" tIns="0" rIns="0" bIns="0" rtlCol="0"/>
            <a:lstStyle/>
            <a:p>
              <a:endParaRPr/>
            </a:p>
          </p:txBody>
        </p:sp>
        <p:sp>
          <p:nvSpPr>
            <p:cNvPr id="40" name="object 40"/>
            <p:cNvSpPr/>
            <p:nvPr/>
          </p:nvSpPr>
          <p:spPr>
            <a:xfrm>
              <a:off x="7226731" y="4895850"/>
              <a:ext cx="114300" cy="0"/>
            </a:xfrm>
            <a:custGeom>
              <a:avLst/>
              <a:gdLst/>
              <a:ahLst/>
              <a:cxnLst/>
              <a:rect l="l" t="t" r="r" b="b"/>
              <a:pathLst>
                <a:path w="114300">
                  <a:moveTo>
                    <a:pt x="0" y="0"/>
                  </a:moveTo>
                  <a:lnTo>
                    <a:pt x="113792" y="0"/>
                  </a:lnTo>
                </a:path>
              </a:pathLst>
            </a:custGeom>
            <a:ln w="12700">
              <a:solidFill>
                <a:srgbClr val="4448A6"/>
              </a:solidFill>
            </a:ln>
          </p:spPr>
          <p:txBody>
            <a:bodyPr wrap="square" lIns="0" tIns="0" rIns="0" bIns="0" rtlCol="0"/>
            <a:lstStyle/>
            <a:p>
              <a:endParaRPr/>
            </a:p>
          </p:txBody>
        </p:sp>
        <p:sp>
          <p:nvSpPr>
            <p:cNvPr id="41" name="object 41"/>
            <p:cNvSpPr/>
            <p:nvPr/>
          </p:nvSpPr>
          <p:spPr>
            <a:xfrm>
              <a:off x="7226731" y="4868545"/>
              <a:ext cx="13335" cy="0"/>
            </a:xfrm>
            <a:custGeom>
              <a:avLst/>
              <a:gdLst/>
              <a:ahLst/>
              <a:cxnLst/>
              <a:rect l="l" t="t" r="r" b="b"/>
              <a:pathLst>
                <a:path w="13334">
                  <a:moveTo>
                    <a:pt x="0" y="0"/>
                  </a:moveTo>
                  <a:lnTo>
                    <a:pt x="13030" y="0"/>
                  </a:lnTo>
                </a:path>
              </a:pathLst>
            </a:custGeom>
            <a:ln w="41910">
              <a:solidFill>
                <a:srgbClr val="4448A6"/>
              </a:solidFill>
            </a:ln>
          </p:spPr>
          <p:txBody>
            <a:bodyPr wrap="square" lIns="0" tIns="0" rIns="0" bIns="0" rtlCol="0"/>
            <a:lstStyle/>
            <a:p>
              <a:endParaRPr/>
            </a:p>
          </p:txBody>
        </p:sp>
        <p:sp>
          <p:nvSpPr>
            <p:cNvPr id="42" name="object 42"/>
            <p:cNvSpPr/>
            <p:nvPr/>
          </p:nvSpPr>
          <p:spPr>
            <a:xfrm>
              <a:off x="7226731" y="4842509"/>
              <a:ext cx="114300" cy="0"/>
            </a:xfrm>
            <a:custGeom>
              <a:avLst/>
              <a:gdLst/>
              <a:ahLst/>
              <a:cxnLst/>
              <a:rect l="l" t="t" r="r" b="b"/>
              <a:pathLst>
                <a:path w="114300">
                  <a:moveTo>
                    <a:pt x="0" y="0"/>
                  </a:moveTo>
                  <a:lnTo>
                    <a:pt x="113792" y="0"/>
                  </a:lnTo>
                </a:path>
              </a:pathLst>
            </a:custGeom>
            <a:ln w="10160">
              <a:solidFill>
                <a:srgbClr val="4448A6"/>
              </a:solidFill>
            </a:ln>
          </p:spPr>
          <p:txBody>
            <a:bodyPr wrap="square" lIns="0" tIns="0" rIns="0" bIns="0" rtlCol="0"/>
            <a:lstStyle/>
            <a:p>
              <a:endParaRPr/>
            </a:p>
          </p:txBody>
        </p:sp>
        <p:sp>
          <p:nvSpPr>
            <p:cNvPr id="43" name="object 43"/>
            <p:cNvSpPr/>
            <p:nvPr/>
          </p:nvSpPr>
          <p:spPr>
            <a:xfrm>
              <a:off x="7251890" y="4868957"/>
              <a:ext cx="6985" cy="0"/>
            </a:xfrm>
            <a:custGeom>
              <a:avLst/>
              <a:gdLst/>
              <a:ahLst/>
              <a:cxnLst/>
              <a:rect l="l" t="t" r="r" b="b"/>
              <a:pathLst>
                <a:path w="6984">
                  <a:moveTo>
                    <a:pt x="0" y="0"/>
                  </a:moveTo>
                  <a:lnTo>
                    <a:pt x="6692" y="0"/>
                  </a:lnTo>
                </a:path>
              </a:pathLst>
            </a:custGeom>
            <a:ln w="41948">
              <a:solidFill>
                <a:srgbClr val="4448A6"/>
              </a:solidFill>
            </a:ln>
          </p:spPr>
          <p:txBody>
            <a:bodyPr wrap="square" lIns="0" tIns="0" rIns="0" bIns="0" rtlCol="0"/>
            <a:lstStyle/>
            <a:p>
              <a:endParaRPr/>
            </a:p>
          </p:txBody>
        </p:sp>
        <p:sp>
          <p:nvSpPr>
            <p:cNvPr id="44" name="object 44"/>
            <p:cNvSpPr/>
            <p:nvPr/>
          </p:nvSpPr>
          <p:spPr>
            <a:xfrm>
              <a:off x="7270712" y="4868957"/>
              <a:ext cx="6985" cy="0"/>
            </a:xfrm>
            <a:custGeom>
              <a:avLst/>
              <a:gdLst/>
              <a:ahLst/>
              <a:cxnLst/>
              <a:rect l="l" t="t" r="r" b="b"/>
              <a:pathLst>
                <a:path w="6984">
                  <a:moveTo>
                    <a:pt x="0" y="0"/>
                  </a:moveTo>
                  <a:lnTo>
                    <a:pt x="6692" y="0"/>
                  </a:lnTo>
                </a:path>
              </a:pathLst>
            </a:custGeom>
            <a:ln w="41948">
              <a:solidFill>
                <a:srgbClr val="4448A6"/>
              </a:solidFill>
            </a:ln>
          </p:spPr>
          <p:txBody>
            <a:bodyPr wrap="square" lIns="0" tIns="0" rIns="0" bIns="0" rtlCol="0"/>
            <a:lstStyle/>
            <a:p>
              <a:endParaRPr/>
            </a:p>
          </p:txBody>
        </p:sp>
        <p:sp>
          <p:nvSpPr>
            <p:cNvPr id="45" name="object 45"/>
            <p:cNvSpPr/>
            <p:nvPr/>
          </p:nvSpPr>
          <p:spPr>
            <a:xfrm>
              <a:off x="7289533" y="4868957"/>
              <a:ext cx="6985" cy="0"/>
            </a:xfrm>
            <a:custGeom>
              <a:avLst/>
              <a:gdLst/>
              <a:ahLst/>
              <a:cxnLst/>
              <a:rect l="l" t="t" r="r" b="b"/>
              <a:pathLst>
                <a:path w="6984">
                  <a:moveTo>
                    <a:pt x="0" y="0"/>
                  </a:moveTo>
                  <a:lnTo>
                    <a:pt x="6692" y="0"/>
                  </a:lnTo>
                </a:path>
              </a:pathLst>
            </a:custGeom>
            <a:ln w="41948">
              <a:solidFill>
                <a:srgbClr val="4448A6"/>
              </a:solidFill>
            </a:ln>
          </p:spPr>
          <p:txBody>
            <a:bodyPr wrap="square" lIns="0" tIns="0" rIns="0" bIns="0" rtlCol="0"/>
            <a:lstStyle/>
            <a:p>
              <a:endParaRPr/>
            </a:p>
          </p:txBody>
        </p:sp>
        <p:sp>
          <p:nvSpPr>
            <p:cNvPr id="46" name="object 46"/>
            <p:cNvSpPr/>
            <p:nvPr/>
          </p:nvSpPr>
          <p:spPr>
            <a:xfrm>
              <a:off x="7308354" y="4868957"/>
              <a:ext cx="6985" cy="0"/>
            </a:xfrm>
            <a:custGeom>
              <a:avLst/>
              <a:gdLst/>
              <a:ahLst/>
              <a:cxnLst/>
              <a:rect l="l" t="t" r="r" b="b"/>
              <a:pathLst>
                <a:path w="6984">
                  <a:moveTo>
                    <a:pt x="0" y="0"/>
                  </a:moveTo>
                  <a:lnTo>
                    <a:pt x="6692" y="0"/>
                  </a:lnTo>
                </a:path>
              </a:pathLst>
            </a:custGeom>
            <a:ln w="41948">
              <a:solidFill>
                <a:srgbClr val="4448A6"/>
              </a:solidFill>
            </a:ln>
          </p:spPr>
          <p:txBody>
            <a:bodyPr wrap="square" lIns="0" tIns="0" rIns="0" bIns="0" rtlCol="0"/>
            <a:lstStyle/>
            <a:p>
              <a:endParaRPr/>
            </a:p>
          </p:txBody>
        </p:sp>
        <p:sp>
          <p:nvSpPr>
            <p:cNvPr id="47" name="object 47"/>
            <p:cNvSpPr/>
            <p:nvPr/>
          </p:nvSpPr>
          <p:spPr>
            <a:xfrm>
              <a:off x="7327176" y="4868957"/>
              <a:ext cx="13335" cy="0"/>
            </a:xfrm>
            <a:custGeom>
              <a:avLst/>
              <a:gdLst/>
              <a:ahLst/>
              <a:cxnLst/>
              <a:rect l="l" t="t" r="r" b="b"/>
              <a:pathLst>
                <a:path w="13334">
                  <a:moveTo>
                    <a:pt x="0" y="0"/>
                  </a:moveTo>
                  <a:lnTo>
                    <a:pt x="13347" y="0"/>
                  </a:lnTo>
                </a:path>
              </a:pathLst>
            </a:custGeom>
            <a:ln w="41948">
              <a:solidFill>
                <a:srgbClr val="4448A6"/>
              </a:solidFill>
            </a:ln>
          </p:spPr>
          <p:txBody>
            <a:bodyPr wrap="square" lIns="0" tIns="0" rIns="0" bIns="0" rtlCol="0"/>
            <a:lstStyle/>
            <a:p>
              <a:endParaRPr/>
            </a:p>
          </p:txBody>
        </p:sp>
        <p:sp>
          <p:nvSpPr>
            <p:cNvPr id="48" name="object 48"/>
            <p:cNvSpPr/>
            <p:nvPr/>
          </p:nvSpPr>
          <p:spPr>
            <a:xfrm>
              <a:off x="7704505" y="4663960"/>
              <a:ext cx="126364" cy="237490"/>
            </a:xfrm>
            <a:custGeom>
              <a:avLst/>
              <a:gdLst/>
              <a:ahLst/>
              <a:cxnLst/>
              <a:rect l="l" t="t" r="r" b="b"/>
              <a:pathLst>
                <a:path w="126365" h="237489">
                  <a:moveTo>
                    <a:pt x="125755" y="0"/>
                  </a:moveTo>
                  <a:lnTo>
                    <a:pt x="0" y="0"/>
                  </a:lnTo>
                  <a:lnTo>
                    <a:pt x="0" y="237261"/>
                  </a:lnTo>
                  <a:lnTo>
                    <a:pt x="125755" y="237261"/>
                  </a:lnTo>
                  <a:lnTo>
                    <a:pt x="125755" y="188518"/>
                  </a:lnTo>
                  <a:lnTo>
                    <a:pt x="15836" y="188518"/>
                  </a:lnTo>
                  <a:lnTo>
                    <a:pt x="15836" y="170561"/>
                  </a:lnTo>
                  <a:lnTo>
                    <a:pt x="125755" y="170561"/>
                  </a:lnTo>
                  <a:lnTo>
                    <a:pt x="125755" y="163093"/>
                  </a:lnTo>
                  <a:lnTo>
                    <a:pt x="15836" y="163093"/>
                  </a:lnTo>
                  <a:lnTo>
                    <a:pt x="15836" y="145135"/>
                  </a:lnTo>
                  <a:lnTo>
                    <a:pt x="125755" y="145135"/>
                  </a:lnTo>
                  <a:lnTo>
                    <a:pt x="125755" y="137680"/>
                  </a:lnTo>
                  <a:lnTo>
                    <a:pt x="15836" y="137680"/>
                  </a:lnTo>
                  <a:lnTo>
                    <a:pt x="15836" y="119710"/>
                  </a:lnTo>
                  <a:lnTo>
                    <a:pt x="125755" y="119710"/>
                  </a:lnTo>
                  <a:lnTo>
                    <a:pt x="125755" y="112268"/>
                  </a:lnTo>
                  <a:lnTo>
                    <a:pt x="15836" y="112268"/>
                  </a:lnTo>
                  <a:lnTo>
                    <a:pt x="15836" y="94310"/>
                  </a:lnTo>
                  <a:lnTo>
                    <a:pt x="125755" y="94310"/>
                  </a:lnTo>
                  <a:lnTo>
                    <a:pt x="125755" y="86855"/>
                  </a:lnTo>
                  <a:lnTo>
                    <a:pt x="15836" y="86855"/>
                  </a:lnTo>
                  <a:lnTo>
                    <a:pt x="15836" y="68897"/>
                  </a:lnTo>
                  <a:lnTo>
                    <a:pt x="125755" y="68897"/>
                  </a:lnTo>
                  <a:lnTo>
                    <a:pt x="125755" y="61429"/>
                  </a:lnTo>
                  <a:lnTo>
                    <a:pt x="15836" y="61429"/>
                  </a:lnTo>
                  <a:lnTo>
                    <a:pt x="15836" y="43459"/>
                  </a:lnTo>
                  <a:lnTo>
                    <a:pt x="125755" y="43459"/>
                  </a:lnTo>
                  <a:lnTo>
                    <a:pt x="125755" y="36017"/>
                  </a:lnTo>
                  <a:lnTo>
                    <a:pt x="15836" y="36017"/>
                  </a:lnTo>
                  <a:lnTo>
                    <a:pt x="15836" y="18046"/>
                  </a:lnTo>
                  <a:lnTo>
                    <a:pt x="125755" y="18046"/>
                  </a:lnTo>
                  <a:lnTo>
                    <a:pt x="125755" y="0"/>
                  </a:lnTo>
                  <a:close/>
                </a:path>
                <a:path w="126365" h="237489">
                  <a:moveTo>
                    <a:pt x="40741" y="170561"/>
                  </a:moveTo>
                  <a:lnTo>
                    <a:pt x="33807" y="170561"/>
                  </a:lnTo>
                  <a:lnTo>
                    <a:pt x="33807" y="188518"/>
                  </a:lnTo>
                  <a:lnTo>
                    <a:pt x="40741" y="188518"/>
                  </a:lnTo>
                  <a:lnTo>
                    <a:pt x="40741" y="170561"/>
                  </a:lnTo>
                  <a:close/>
                </a:path>
                <a:path w="126365" h="237489">
                  <a:moveTo>
                    <a:pt x="66509" y="170561"/>
                  </a:moveTo>
                  <a:lnTo>
                    <a:pt x="58712" y="170561"/>
                  </a:lnTo>
                  <a:lnTo>
                    <a:pt x="58712" y="188518"/>
                  </a:lnTo>
                  <a:lnTo>
                    <a:pt x="66509" y="188518"/>
                  </a:lnTo>
                  <a:lnTo>
                    <a:pt x="66509" y="170561"/>
                  </a:lnTo>
                  <a:close/>
                </a:path>
                <a:path w="126365" h="237489">
                  <a:moveTo>
                    <a:pt x="91198" y="170561"/>
                  </a:moveTo>
                  <a:lnTo>
                    <a:pt x="84467" y="170561"/>
                  </a:lnTo>
                  <a:lnTo>
                    <a:pt x="84467" y="188518"/>
                  </a:lnTo>
                  <a:lnTo>
                    <a:pt x="91198" y="188518"/>
                  </a:lnTo>
                  <a:lnTo>
                    <a:pt x="91198" y="170561"/>
                  </a:lnTo>
                  <a:close/>
                </a:path>
                <a:path w="126365" h="237489">
                  <a:moveTo>
                    <a:pt x="125755" y="170561"/>
                  </a:moveTo>
                  <a:lnTo>
                    <a:pt x="109169" y="170561"/>
                  </a:lnTo>
                  <a:lnTo>
                    <a:pt x="109169" y="188518"/>
                  </a:lnTo>
                  <a:lnTo>
                    <a:pt x="125755" y="188518"/>
                  </a:lnTo>
                  <a:lnTo>
                    <a:pt x="125755" y="170561"/>
                  </a:lnTo>
                  <a:close/>
                </a:path>
                <a:path w="126365" h="237489">
                  <a:moveTo>
                    <a:pt x="40741" y="145135"/>
                  </a:moveTo>
                  <a:lnTo>
                    <a:pt x="33807" y="145135"/>
                  </a:lnTo>
                  <a:lnTo>
                    <a:pt x="33807" y="163093"/>
                  </a:lnTo>
                  <a:lnTo>
                    <a:pt x="40741" y="163093"/>
                  </a:lnTo>
                  <a:lnTo>
                    <a:pt x="40741" y="145135"/>
                  </a:lnTo>
                  <a:close/>
                </a:path>
                <a:path w="126365" h="237489">
                  <a:moveTo>
                    <a:pt x="66509" y="145135"/>
                  </a:moveTo>
                  <a:lnTo>
                    <a:pt x="58712" y="145135"/>
                  </a:lnTo>
                  <a:lnTo>
                    <a:pt x="58712" y="163093"/>
                  </a:lnTo>
                  <a:lnTo>
                    <a:pt x="66509" y="163093"/>
                  </a:lnTo>
                  <a:lnTo>
                    <a:pt x="66509" y="145135"/>
                  </a:lnTo>
                  <a:close/>
                </a:path>
                <a:path w="126365" h="237489">
                  <a:moveTo>
                    <a:pt x="91198" y="145135"/>
                  </a:moveTo>
                  <a:lnTo>
                    <a:pt x="84467" y="145135"/>
                  </a:lnTo>
                  <a:lnTo>
                    <a:pt x="84467" y="163093"/>
                  </a:lnTo>
                  <a:lnTo>
                    <a:pt x="91198" y="163093"/>
                  </a:lnTo>
                  <a:lnTo>
                    <a:pt x="91198" y="145135"/>
                  </a:lnTo>
                  <a:close/>
                </a:path>
                <a:path w="126365" h="237489">
                  <a:moveTo>
                    <a:pt x="125755" y="145135"/>
                  </a:moveTo>
                  <a:lnTo>
                    <a:pt x="109169" y="145135"/>
                  </a:lnTo>
                  <a:lnTo>
                    <a:pt x="109169" y="163093"/>
                  </a:lnTo>
                  <a:lnTo>
                    <a:pt x="125755" y="163093"/>
                  </a:lnTo>
                  <a:lnTo>
                    <a:pt x="125755" y="145135"/>
                  </a:lnTo>
                  <a:close/>
                </a:path>
                <a:path w="126365" h="237489">
                  <a:moveTo>
                    <a:pt x="40741" y="119710"/>
                  </a:moveTo>
                  <a:lnTo>
                    <a:pt x="33807" y="119710"/>
                  </a:lnTo>
                  <a:lnTo>
                    <a:pt x="33807" y="137680"/>
                  </a:lnTo>
                  <a:lnTo>
                    <a:pt x="40741" y="137680"/>
                  </a:lnTo>
                  <a:lnTo>
                    <a:pt x="40741" y="119710"/>
                  </a:lnTo>
                  <a:close/>
                </a:path>
                <a:path w="126365" h="237489">
                  <a:moveTo>
                    <a:pt x="66509" y="119710"/>
                  </a:moveTo>
                  <a:lnTo>
                    <a:pt x="58712" y="119710"/>
                  </a:lnTo>
                  <a:lnTo>
                    <a:pt x="58712" y="137680"/>
                  </a:lnTo>
                  <a:lnTo>
                    <a:pt x="66509" y="137680"/>
                  </a:lnTo>
                  <a:lnTo>
                    <a:pt x="66509" y="119710"/>
                  </a:lnTo>
                  <a:close/>
                </a:path>
                <a:path w="126365" h="237489">
                  <a:moveTo>
                    <a:pt x="91198" y="119710"/>
                  </a:moveTo>
                  <a:lnTo>
                    <a:pt x="84467" y="119710"/>
                  </a:lnTo>
                  <a:lnTo>
                    <a:pt x="84467" y="137680"/>
                  </a:lnTo>
                  <a:lnTo>
                    <a:pt x="91198" y="137680"/>
                  </a:lnTo>
                  <a:lnTo>
                    <a:pt x="91198" y="119710"/>
                  </a:lnTo>
                  <a:close/>
                </a:path>
                <a:path w="126365" h="237489">
                  <a:moveTo>
                    <a:pt x="125755" y="119710"/>
                  </a:moveTo>
                  <a:lnTo>
                    <a:pt x="109169" y="119710"/>
                  </a:lnTo>
                  <a:lnTo>
                    <a:pt x="109169" y="137680"/>
                  </a:lnTo>
                  <a:lnTo>
                    <a:pt x="125755" y="137680"/>
                  </a:lnTo>
                  <a:lnTo>
                    <a:pt x="125755" y="119710"/>
                  </a:lnTo>
                  <a:close/>
                </a:path>
                <a:path w="126365" h="237489">
                  <a:moveTo>
                    <a:pt x="40741" y="94310"/>
                  </a:moveTo>
                  <a:lnTo>
                    <a:pt x="33807" y="94310"/>
                  </a:lnTo>
                  <a:lnTo>
                    <a:pt x="33807" y="112268"/>
                  </a:lnTo>
                  <a:lnTo>
                    <a:pt x="40741" y="112268"/>
                  </a:lnTo>
                  <a:lnTo>
                    <a:pt x="40741" y="94310"/>
                  </a:lnTo>
                  <a:close/>
                </a:path>
                <a:path w="126365" h="237489">
                  <a:moveTo>
                    <a:pt x="66509" y="94310"/>
                  </a:moveTo>
                  <a:lnTo>
                    <a:pt x="58712" y="94310"/>
                  </a:lnTo>
                  <a:lnTo>
                    <a:pt x="58712" y="112268"/>
                  </a:lnTo>
                  <a:lnTo>
                    <a:pt x="66509" y="112268"/>
                  </a:lnTo>
                  <a:lnTo>
                    <a:pt x="66509" y="94310"/>
                  </a:lnTo>
                  <a:close/>
                </a:path>
                <a:path w="126365" h="237489">
                  <a:moveTo>
                    <a:pt x="91198" y="94310"/>
                  </a:moveTo>
                  <a:lnTo>
                    <a:pt x="84467" y="94310"/>
                  </a:lnTo>
                  <a:lnTo>
                    <a:pt x="84467" y="112268"/>
                  </a:lnTo>
                  <a:lnTo>
                    <a:pt x="91198" y="112268"/>
                  </a:lnTo>
                  <a:lnTo>
                    <a:pt x="91198" y="94310"/>
                  </a:lnTo>
                  <a:close/>
                </a:path>
                <a:path w="126365" h="237489">
                  <a:moveTo>
                    <a:pt x="125755" y="94310"/>
                  </a:moveTo>
                  <a:lnTo>
                    <a:pt x="109169" y="94310"/>
                  </a:lnTo>
                  <a:lnTo>
                    <a:pt x="109169" y="112268"/>
                  </a:lnTo>
                  <a:lnTo>
                    <a:pt x="125755" y="112268"/>
                  </a:lnTo>
                  <a:lnTo>
                    <a:pt x="125755" y="94310"/>
                  </a:lnTo>
                  <a:close/>
                </a:path>
                <a:path w="126365" h="237489">
                  <a:moveTo>
                    <a:pt x="40741" y="68897"/>
                  </a:moveTo>
                  <a:lnTo>
                    <a:pt x="33807" y="68897"/>
                  </a:lnTo>
                  <a:lnTo>
                    <a:pt x="33807" y="86855"/>
                  </a:lnTo>
                  <a:lnTo>
                    <a:pt x="40741" y="86855"/>
                  </a:lnTo>
                  <a:lnTo>
                    <a:pt x="40741" y="68897"/>
                  </a:lnTo>
                  <a:close/>
                </a:path>
                <a:path w="126365" h="237489">
                  <a:moveTo>
                    <a:pt x="66509" y="68897"/>
                  </a:moveTo>
                  <a:lnTo>
                    <a:pt x="58712" y="68897"/>
                  </a:lnTo>
                  <a:lnTo>
                    <a:pt x="58712" y="86855"/>
                  </a:lnTo>
                  <a:lnTo>
                    <a:pt x="66509" y="86855"/>
                  </a:lnTo>
                  <a:lnTo>
                    <a:pt x="66509" y="68897"/>
                  </a:lnTo>
                  <a:close/>
                </a:path>
                <a:path w="126365" h="237489">
                  <a:moveTo>
                    <a:pt x="91198" y="68897"/>
                  </a:moveTo>
                  <a:lnTo>
                    <a:pt x="84467" y="68897"/>
                  </a:lnTo>
                  <a:lnTo>
                    <a:pt x="84467" y="86855"/>
                  </a:lnTo>
                  <a:lnTo>
                    <a:pt x="91198" y="86855"/>
                  </a:lnTo>
                  <a:lnTo>
                    <a:pt x="91198" y="68897"/>
                  </a:lnTo>
                  <a:close/>
                </a:path>
                <a:path w="126365" h="237489">
                  <a:moveTo>
                    <a:pt x="125755" y="68897"/>
                  </a:moveTo>
                  <a:lnTo>
                    <a:pt x="109169" y="68897"/>
                  </a:lnTo>
                  <a:lnTo>
                    <a:pt x="109169" y="86855"/>
                  </a:lnTo>
                  <a:lnTo>
                    <a:pt x="125755" y="86855"/>
                  </a:lnTo>
                  <a:lnTo>
                    <a:pt x="125755" y="68897"/>
                  </a:lnTo>
                  <a:close/>
                </a:path>
                <a:path w="126365" h="237489">
                  <a:moveTo>
                    <a:pt x="40741" y="43459"/>
                  </a:moveTo>
                  <a:lnTo>
                    <a:pt x="33807" y="43459"/>
                  </a:lnTo>
                  <a:lnTo>
                    <a:pt x="33807" y="61429"/>
                  </a:lnTo>
                  <a:lnTo>
                    <a:pt x="40741" y="61429"/>
                  </a:lnTo>
                  <a:lnTo>
                    <a:pt x="40741" y="43459"/>
                  </a:lnTo>
                  <a:close/>
                </a:path>
                <a:path w="126365" h="237489">
                  <a:moveTo>
                    <a:pt x="66509" y="43459"/>
                  </a:moveTo>
                  <a:lnTo>
                    <a:pt x="58712" y="43459"/>
                  </a:lnTo>
                  <a:lnTo>
                    <a:pt x="58712" y="61429"/>
                  </a:lnTo>
                  <a:lnTo>
                    <a:pt x="66509" y="61429"/>
                  </a:lnTo>
                  <a:lnTo>
                    <a:pt x="66509" y="43459"/>
                  </a:lnTo>
                  <a:close/>
                </a:path>
                <a:path w="126365" h="237489">
                  <a:moveTo>
                    <a:pt x="91198" y="43459"/>
                  </a:moveTo>
                  <a:lnTo>
                    <a:pt x="84467" y="43459"/>
                  </a:lnTo>
                  <a:lnTo>
                    <a:pt x="84467" y="61429"/>
                  </a:lnTo>
                  <a:lnTo>
                    <a:pt x="91198" y="61429"/>
                  </a:lnTo>
                  <a:lnTo>
                    <a:pt x="91198" y="43459"/>
                  </a:lnTo>
                  <a:close/>
                </a:path>
                <a:path w="126365" h="237489">
                  <a:moveTo>
                    <a:pt x="125755" y="43459"/>
                  </a:moveTo>
                  <a:lnTo>
                    <a:pt x="109169" y="43459"/>
                  </a:lnTo>
                  <a:lnTo>
                    <a:pt x="109169" y="61429"/>
                  </a:lnTo>
                  <a:lnTo>
                    <a:pt x="125755" y="61429"/>
                  </a:lnTo>
                  <a:lnTo>
                    <a:pt x="125755" y="43459"/>
                  </a:lnTo>
                  <a:close/>
                </a:path>
                <a:path w="126365" h="237489">
                  <a:moveTo>
                    <a:pt x="40741" y="18046"/>
                  </a:moveTo>
                  <a:lnTo>
                    <a:pt x="33807" y="18046"/>
                  </a:lnTo>
                  <a:lnTo>
                    <a:pt x="33807" y="36017"/>
                  </a:lnTo>
                  <a:lnTo>
                    <a:pt x="40741" y="36017"/>
                  </a:lnTo>
                  <a:lnTo>
                    <a:pt x="40741" y="18046"/>
                  </a:lnTo>
                  <a:close/>
                </a:path>
                <a:path w="126365" h="237489">
                  <a:moveTo>
                    <a:pt x="66509" y="18046"/>
                  </a:moveTo>
                  <a:lnTo>
                    <a:pt x="58712" y="18046"/>
                  </a:lnTo>
                  <a:lnTo>
                    <a:pt x="58712" y="36017"/>
                  </a:lnTo>
                  <a:lnTo>
                    <a:pt x="66509" y="36017"/>
                  </a:lnTo>
                  <a:lnTo>
                    <a:pt x="66509" y="18046"/>
                  </a:lnTo>
                  <a:close/>
                </a:path>
                <a:path w="126365" h="237489">
                  <a:moveTo>
                    <a:pt x="91198" y="18046"/>
                  </a:moveTo>
                  <a:lnTo>
                    <a:pt x="84467" y="18046"/>
                  </a:lnTo>
                  <a:lnTo>
                    <a:pt x="84467" y="36017"/>
                  </a:lnTo>
                  <a:lnTo>
                    <a:pt x="91198" y="36017"/>
                  </a:lnTo>
                  <a:lnTo>
                    <a:pt x="91198" y="18046"/>
                  </a:lnTo>
                  <a:close/>
                </a:path>
                <a:path w="126365" h="237489">
                  <a:moveTo>
                    <a:pt x="125755" y="18046"/>
                  </a:moveTo>
                  <a:lnTo>
                    <a:pt x="109169" y="18046"/>
                  </a:lnTo>
                  <a:lnTo>
                    <a:pt x="109169" y="36017"/>
                  </a:lnTo>
                  <a:lnTo>
                    <a:pt x="125755" y="36017"/>
                  </a:lnTo>
                  <a:lnTo>
                    <a:pt x="125755" y="18046"/>
                  </a:lnTo>
                  <a:close/>
                </a:path>
              </a:pathLst>
            </a:custGeom>
            <a:solidFill>
              <a:srgbClr val="4448A6"/>
            </a:solidFill>
          </p:spPr>
          <p:txBody>
            <a:bodyPr wrap="square" lIns="0" tIns="0" rIns="0" bIns="0" rtlCol="0"/>
            <a:lstStyle/>
            <a:p>
              <a:endParaRPr/>
            </a:p>
          </p:txBody>
        </p:sp>
      </p:grpSp>
      <p:sp>
        <p:nvSpPr>
          <p:cNvPr id="49" name="object 49"/>
          <p:cNvSpPr txBox="1">
            <a:spLocks noGrp="1"/>
          </p:cNvSpPr>
          <p:nvPr>
            <p:ph type="ftr" sz="quarter" idx="5"/>
          </p:nvPr>
        </p:nvSpPr>
        <p:spPr>
          <a:prstGeom prst="rect">
            <a:avLst/>
          </a:prstGeom>
        </p:spPr>
        <p:txBody>
          <a:bodyPr vert="horz" wrap="square" lIns="0" tIns="0" rIns="0" bIns="0" rtlCol="0">
            <a:spAutoFit/>
          </a:bodyPr>
          <a:lstStyle/>
          <a:p>
            <a:pPr marL="12700">
              <a:lnSpc>
                <a:spcPts val="925"/>
              </a:lnSpc>
            </a:pPr>
            <a:r>
              <a:rPr spc="-125" dirty="0"/>
              <a:t>U</a:t>
            </a:r>
            <a:r>
              <a:rPr spc="-75" dirty="0"/>
              <a:t>N</a:t>
            </a:r>
            <a:r>
              <a:rPr spc="-60" dirty="0"/>
              <a:t>SW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2447925" cy="2280920"/>
          </a:xfrm>
          <a:custGeom>
            <a:avLst/>
            <a:gdLst/>
            <a:ahLst/>
            <a:cxnLst/>
            <a:rect l="l" t="t" r="r" b="b"/>
            <a:pathLst>
              <a:path w="2447925" h="2280920">
                <a:moveTo>
                  <a:pt x="0" y="2280551"/>
                </a:moveTo>
                <a:lnTo>
                  <a:pt x="2447302" y="2280551"/>
                </a:lnTo>
                <a:lnTo>
                  <a:pt x="2447302" y="0"/>
                </a:lnTo>
              </a:path>
            </a:pathLst>
          </a:custGeom>
          <a:ln w="62611">
            <a:solidFill>
              <a:srgbClr val="FFE600"/>
            </a:solidFill>
          </a:ln>
        </p:spPr>
        <p:txBody>
          <a:bodyPr wrap="square" lIns="0" tIns="0" rIns="0" bIns="0" rtlCol="0"/>
          <a:lstStyle/>
          <a:p>
            <a:endParaRPr/>
          </a:p>
        </p:txBody>
      </p:sp>
      <p:sp>
        <p:nvSpPr>
          <p:cNvPr id="3" name="object 3"/>
          <p:cNvSpPr txBox="1">
            <a:spLocks noGrp="1"/>
          </p:cNvSpPr>
          <p:nvPr>
            <p:ph type="title"/>
          </p:nvPr>
        </p:nvSpPr>
        <p:spPr>
          <a:xfrm>
            <a:off x="330728" y="439633"/>
            <a:ext cx="1786467" cy="1551707"/>
          </a:xfrm>
          <a:prstGeom prst="rect">
            <a:avLst/>
          </a:prstGeom>
        </p:spPr>
        <p:txBody>
          <a:bodyPr vert="horz" wrap="square" lIns="0" tIns="0" rIns="0" bIns="0" rtlCol="0">
            <a:spAutoFit/>
          </a:bodyPr>
          <a:lstStyle/>
          <a:p>
            <a:pPr marL="12700">
              <a:lnSpc>
                <a:spcPts val="4100"/>
              </a:lnSpc>
            </a:pPr>
            <a:r>
              <a:rPr dirty="0">
                <a:latin typeface="DIN Alternate" charset="0"/>
                <a:ea typeface="DIN Alternate" charset="0"/>
                <a:cs typeface="DIN Alternate" charset="0"/>
              </a:rPr>
              <a:t>2019 &amp;</a:t>
            </a:r>
          </a:p>
          <a:p>
            <a:pPr marL="12700">
              <a:lnSpc>
                <a:spcPts val="4000"/>
              </a:lnSpc>
            </a:pPr>
            <a:r>
              <a:rPr dirty="0">
                <a:latin typeface="DIN Alternate" charset="0"/>
                <a:ea typeface="DIN Alternate" charset="0"/>
                <a:cs typeface="DIN Alternate" charset="0"/>
              </a:rPr>
              <a:t>2020</a:t>
            </a:r>
            <a:br>
              <a:rPr lang="en-AU" dirty="0">
                <a:latin typeface="DIN Alternate" charset="0"/>
                <a:ea typeface="DIN Alternate" charset="0"/>
                <a:cs typeface="DIN Alternate" charset="0"/>
              </a:rPr>
            </a:br>
            <a:r>
              <a:rPr lang="en-AU" dirty="0">
                <a:latin typeface="DIN Alternate" charset="0"/>
                <a:ea typeface="DIN Alternate" charset="0"/>
                <a:cs typeface="DIN Alternate" charset="0"/>
              </a:rPr>
              <a:t>DATES</a:t>
            </a:r>
            <a:endParaRPr dirty="0">
              <a:latin typeface="DIN Alternate" charset="0"/>
              <a:ea typeface="DIN Alternate" charset="0"/>
              <a:cs typeface="DIN Alternate" charset="0"/>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25"/>
              </a:lnSpc>
            </a:pPr>
            <a:r>
              <a:rPr spc="-125" dirty="0"/>
              <a:t>U</a:t>
            </a:r>
            <a:r>
              <a:rPr spc="-75" dirty="0"/>
              <a:t>N</a:t>
            </a:r>
            <a:r>
              <a:rPr spc="-60" dirty="0"/>
              <a:t>SW</a:t>
            </a:r>
          </a:p>
        </p:txBody>
      </p:sp>
      <p:sp>
        <p:nvSpPr>
          <p:cNvPr id="8" name="object 4"/>
          <p:cNvSpPr txBox="1"/>
          <p:nvPr/>
        </p:nvSpPr>
        <p:spPr>
          <a:xfrm>
            <a:off x="3363344" y="6173323"/>
            <a:ext cx="4962993" cy="270843"/>
          </a:xfrm>
          <a:prstGeom prst="rect">
            <a:avLst/>
          </a:prstGeom>
        </p:spPr>
        <p:txBody>
          <a:bodyPr vert="horz" wrap="square" lIns="0" tIns="0" rIns="0" bIns="0" rtlCol="0">
            <a:spAutoFit/>
          </a:bodyPr>
          <a:lstStyle/>
          <a:p>
            <a:pPr marL="342900" indent="-342900">
              <a:spcBef>
                <a:spcPct val="20000"/>
              </a:spcBef>
            </a:pPr>
            <a:r>
              <a:rPr lang="en-US" sz="800" dirty="0">
                <a:latin typeface="Arial MT Std Light" charset="0"/>
                <a:ea typeface="Arial MT Std Light" charset="0"/>
                <a:cs typeface="Arial MT Std Light" charset="0"/>
              </a:rPr>
              <a:t>This calendar is for all students except AGSM MBA, Faculty of Medicine and </a:t>
            </a:r>
          </a:p>
          <a:p>
            <a:pPr marL="342900" indent="-342900">
              <a:spcBef>
                <a:spcPct val="20000"/>
              </a:spcBef>
            </a:pPr>
            <a:r>
              <a:rPr lang="en-US" sz="800" dirty="0">
                <a:latin typeface="Arial MT Std Light" charset="0"/>
                <a:ea typeface="Arial MT Std Light" charset="0"/>
                <a:cs typeface="Arial MT Std Light" charset="0"/>
              </a:rPr>
              <a:t>UNSW Canberra. </a:t>
            </a:r>
            <a:r>
              <a:rPr lang="en-US" sz="800" baseline="0" dirty="0">
                <a:latin typeface="Arial MT Std Light" charset="0"/>
                <a:ea typeface="Arial MT Std Light" charset="0"/>
                <a:cs typeface="Arial MT Std Light" charset="0"/>
              </a:rPr>
              <a:t>Please</a:t>
            </a:r>
            <a:r>
              <a:rPr lang="en-US" sz="800" dirty="0">
                <a:latin typeface="Arial MT Std Light" charset="0"/>
                <a:ea typeface="Arial MT Std Light" charset="0"/>
                <a:cs typeface="Arial MT Std Light" charset="0"/>
              </a:rPr>
              <a:t> note the dates may be subject to change.</a:t>
            </a:r>
          </a:p>
        </p:txBody>
      </p:sp>
      <p:sp>
        <p:nvSpPr>
          <p:cNvPr id="10" name="TextBox 9"/>
          <p:cNvSpPr txBox="1"/>
          <p:nvPr/>
        </p:nvSpPr>
        <p:spPr>
          <a:xfrm>
            <a:off x="3276600" y="141545"/>
            <a:ext cx="5590198" cy="457818"/>
          </a:xfrm>
          <a:prstGeom prst="rect">
            <a:avLst/>
          </a:prstGeom>
          <a:noFill/>
        </p:spPr>
        <p:txBody>
          <a:bodyPr wrap="square" rtlCol="0">
            <a:spAutoFit/>
          </a:bodyPr>
          <a:lstStyle/>
          <a:p>
            <a:pPr>
              <a:lnSpc>
                <a:spcPct val="150000"/>
              </a:lnSpc>
            </a:pPr>
            <a:r>
              <a:rPr lang="en-US" sz="1050" b="1" dirty="0">
                <a:solidFill>
                  <a:srgbClr val="061D48"/>
                </a:solidFill>
                <a:latin typeface="DIN Alternate" charset="0"/>
                <a:ea typeface="DIN Alternate" charset="0"/>
                <a:cs typeface="DIN Alternate" charset="0"/>
              </a:rPr>
              <a:t>Summer Term</a:t>
            </a:r>
          </a:p>
          <a:p>
            <a:r>
              <a:rPr lang="en-US" sz="800" dirty="0">
                <a:latin typeface="Helvetica Neue Light" charset="0"/>
                <a:ea typeface="Helvetica Neue Light" charset="0"/>
                <a:cs typeface="Helvetica Neue Light" charset="0"/>
              </a:rPr>
              <a:t>The Summer Term in 2018/2019 will be under the current calendar. The transition to UNSW3+ will begin in Term 1, 2019</a:t>
            </a:r>
          </a:p>
        </p:txBody>
      </p:sp>
      <p:graphicFrame>
        <p:nvGraphicFramePr>
          <p:cNvPr id="11" name="Table 10"/>
          <p:cNvGraphicFramePr>
            <a:graphicFrameLocks noGrp="1"/>
          </p:cNvGraphicFramePr>
          <p:nvPr>
            <p:extLst>
              <p:ext uri="{D42A27DB-BD31-4B8C-83A1-F6EECF244321}">
                <p14:modId xmlns:p14="http://schemas.microsoft.com/office/powerpoint/2010/main" val="995087839"/>
              </p:ext>
            </p:extLst>
          </p:nvPr>
        </p:nvGraphicFramePr>
        <p:xfrm>
          <a:off x="3363344" y="713304"/>
          <a:ext cx="4409058" cy="824680"/>
        </p:xfrm>
        <a:graphic>
          <a:graphicData uri="http://schemas.openxmlformats.org/drawingml/2006/table">
            <a:tbl>
              <a:tblPr firstRow="1" bandRow="1">
                <a:tableStyleId>{5C22544A-7EE6-4342-B048-85BDC9FD1C3A}</a:tableStyleId>
              </a:tblPr>
              <a:tblGrid>
                <a:gridCol w="1298417">
                  <a:extLst>
                    <a:ext uri="{9D8B030D-6E8A-4147-A177-3AD203B41FA5}">
                      <a16:colId xmlns:a16="http://schemas.microsoft.com/office/drawing/2014/main" val="20000"/>
                    </a:ext>
                  </a:extLst>
                </a:gridCol>
                <a:gridCol w="1640955">
                  <a:extLst>
                    <a:ext uri="{9D8B030D-6E8A-4147-A177-3AD203B41FA5}">
                      <a16:colId xmlns:a16="http://schemas.microsoft.com/office/drawing/2014/main" val="20001"/>
                    </a:ext>
                  </a:extLst>
                </a:gridCol>
                <a:gridCol w="1469686">
                  <a:extLst>
                    <a:ext uri="{9D8B030D-6E8A-4147-A177-3AD203B41FA5}">
                      <a16:colId xmlns:a16="http://schemas.microsoft.com/office/drawing/2014/main" val="20002"/>
                    </a:ext>
                  </a:extLst>
                </a:gridCol>
              </a:tblGrid>
              <a:tr h="187288">
                <a:tc>
                  <a:txBody>
                    <a:bodyPr/>
                    <a:lstStyle/>
                    <a:p>
                      <a:r>
                        <a:rPr lang="en-US" sz="1000" b="0" i="0" dirty="0">
                          <a:solidFill>
                            <a:schemeClr val="bg1"/>
                          </a:solidFill>
                          <a:latin typeface="DIN Alternate" charset="0"/>
                          <a:ea typeface="DIN Alternate" charset="0"/>
                          <a:cs typeface="DIN Alternate" charset="0"/>
                        </a:rPr>
                        <a:t>Year</a:t>
                      </a:r>
                    </a:p>
                  </a:txBody>
                  <a:tcPr marL="38315" marR="38315" marT="38315" marB="3831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348A6"/>
                    </a:solidFill>
                  </a:tcPr>
                </a:tc>
                <a:tc>
                  <a:txBody>
                    <a:bodyPr/>
                    <a:lstStyle/>
                    <a:p>
                      <a:r>
                        <a:rPr lang="en-US" sz="1000" b="0" i="0" dirty="0">
                          <a:solidFill>
                            <a:schemeClr val="bg1"/>
                          </a:solidFill>
                          <a:latin typeface="DIN Alternate" charset="0"/>
                          <a:ea typeface="DIN Alternate" charset="0"/>
                          <a:cs typeface="DIN Alternate" charset="0"/>
                        </a:rPr>
                        <a:t>2019</a:t>
                      </a:r>
                    </a:p>
                  </a:txBody>
                  <a:tcPr marL="38315" marR="38315" marT="38315" marB="3831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348A6"/>
                    </a:solidFill>
                  </a:tcPr>
                </a:tc>
                <a:tc>
                  <a:txBody>
                    <a:bodyPr/>
                    <a:lstStyle/>
                    <a:p>
                      <a:r>
                        <a:rPr lang="en-US" sz="1000" b="0" i="0" dirty="0">
                          <a:solidFill>
                            <a:schemeClr val="bg1"/>
                          </a:solidFill>
                          <a:latin typeface="DIN Alternate" charset="0"/>
                          <a:ea typeface="DIN Alternate" charset="0"/>
                          <a:cs typeface="DIN Alternate" charset="0"/>
                        </a:rPr>
                        <a:t>2020</a:t>
                      </a:r>
                    </a:p>
                  </a:txBody>
                  <a:tcPr marL="38315" marR="38315" marT="38315" marB="3831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348A6"/>
                    </a:solidFill>
                  </a:tcPr>
                </a:tc>
                <a:extLst>
                  <a:ext uri="{0D108BD9-81ED-4DB2-BD59-A6C34878D82A}">
                    <a16:rowId xmlns:a16="http://schemas.microsoft.com/office/drawing/2014/main" val="10000"/>
                  </a:ext>
                </a:extLst>
              </a:tr>
              <a:tr h="162363">
                <a:tc>
                  <a:txBody>
                    <a:bodyPr/>
                    <a:lstStyle/>
                    <a:p>
                      <a:r>
                        <a:rPr lang="en-US" sz="800" b="0" i="0" dirty="0">
                          <a:solidFill>
                            <a:schemeClr val="tx1"/>
                          </a:solidFill>
                          <a:latin typeface="Helvetica Neue Light" charset="0"/>
                          <a:ea typeface="Helvetica Neue Light" charset="0"/>
                          <a:cs typeface="Helvetica Neue Light" charset="0"/>
                        </a:rPr>
                        <a:t>Summer Term</a:t>
                      </a:r>
                    </a:p>
                  </a:txBody>
                  <a:tcPr marL="38315" marR="38315" marT="38315" marB="38315">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800" b="0" i="0" dirty="0">
                          <a:solidFill>
                            <a:schemeClr val="tx1"/>
                          </a:solidFill>
                          <a:latin typeface="Helvetica Neue Light" charset="0"/>
                          <a:ea typeface="Helvetica Neue Light" charset="0"/>
                          <a:cs typeface="Helvetica Neue Light" charset="0"/>
                        </a:rPr>
                        <a:t>NA</a:t>
                      </a:r>
                    </a:p>
                  </a:txBody>
                  <a:tcPr marL="38315" marR="38315" marT="38315" marB="38315">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800" b="0" i="0" dirty="0">
                          <a:solidFill>
                            <a:schemeClr val="tx1"/>
                          </a:solidFill>
                          <a:latin typeface="Helvetica Neue Light" charset="0"/>
                          <a:ea typeface="Helvetica Neue Light" charset="0"/>
                          <a:cs typeface="Helvetica Neue Light" charset="0"/>
                        </a:rPr>
                        <a:t>6 January </a:t>
                      </a:r>
                      <a:r>
                        <a:rPr lang="mr-IN" sz="800" b="0" i="0" dirty="0">
                          <a:solidFill>
                            <a:schemeClr val="tx1"/>
                          </a:solidFill>
                          <a:latin typeface="Helvetica Neue Light" charset="0"/>
                          <a:ea typeface="Helvetica Neue Light" charset="0"/>
                          <a:cs typeface="Helvetica Neue Light" charset="0"/>
                        </a:rPr>
                        <a:t>–</a:t>
                      </a:r>
                      <a:r>
                        <a:rPr lang="en-US" sz="800" b="0" i="0" dirty="0">
                          <a:solidFill>
                            <a:schemeClr val="tx1"/>
                          </a:solidFill>
                          <a:latin typeface="Helvetica Neue Light" charset="0"/>
                          <a:ea typeface="Helvetica Neue Light" charset="0"/>
                          <a:cs typeface="Helvetica Neue Light" charset="0"/>
                        </a:rPr>
                        <a:t> 12 February</a:t>
                      </a:r>
                    </a:p>
                  </a:txBody>
                  <a:tcPr marL="38315" marR="38315" marT="38315" marB="38315">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2363">
                <a:tc>
                  <a:txBody>
                    <a:bodyPr/>
                    <a:lstStyle/>
                    <a:p>
                      <a:r>
                        <a:rPr lang="en-US" sz="800" b="0" i="0" dirty="0">
                          <a:solidFill>
                            <a:schemeClr val="tx1"/>
                          </a:solidFill>
                          <a:latin typeface="Helvetica Neue Light" charset="0"/>
                          <a:ea typeface="Helvetica Neue Light" charset="0"/>
                          <a:cs typeface="Helvetica Neue Light" charset="0"/>
                        </a:rPr>
                        <a:t>Teaching</a:t>
                      </a:r>
                      <a:r>
                        <a:rPr lang="en-US" sz="800" b="0" i="0" baseline="0" dirty="0">
                          <a:solidFill>
                            <a:schemeClr val="tx1"/>
                          </a:solidFill>
                          <a:latin typeface="Helvetica Neue Light" charset="0"/>
                          <a:ea typeface="Helvetica Neue Light" charset="0"/>
                          <a:cs typeface="Helvetica Neue Light" charset="0"/>
                        </a:rPr>
                        <a:t> Period </a:t>
                      </a:r>
                      <a:endParaRPr lang="en-US" sz="800" b="0"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800" b="0" i="0" dirty="0">
                          <a:solidFill>
                            <a:schemeClr val="tx1"/>
                          </a:solidFill>
                          <a:latin typeface="Helvetica Neue Light" charset="0"/>
                          <a:ea typeface="Helvetica Neue Light" charset="0"/>
                          <a:cs typeface="Helvetica Neue Light" charset="0"/>
                        </a:rPr>
                        <a:t>NA</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800" b="0" i="0" dirty="0">
                          <a:solidFill>
                            <a:schemeClr val="tx1"/>
                          </a:solidFill>
                          <a:latin typeface="Helvetica Neue Light" charset="0"/>
                          <a:ea typeface="Helvetica Neue Light" charset="0"/>
                          <a:cs typeface="Helvetica Neue Light" charset="0"/>
                        </a:rPr>
                        <a:t>6 January </a:t>
                      </a:r>
                      <a:r>
                        <a:rPr lang="mr-IN" sz="800" b="0" i="0" dirty="0">
                          <a:solidFill>
                            <a:schemeClr val="tx1"/>
                          </a:solidFill>
                          <a:latin typeface="Helvetica Neue Light" charset="0"/>
                          <a:ea typeface="Helvetica Neue Light" charset="0"/>
                          <a:cs typeface="Helvetica Neue Light" charset="0"/>
                        </a:rPr>
                        <a:t>–</a:t>
                      </a:r>
                      <a:r>
                        <a:rPr lang="en-US" sz="800" b="0" i="0" dirty="0">
                          <a:solidFill>
                            <a:schemeClr val="tx1"/>
                          </a:solidFill>
                          <a:latin typeface="Helvetica Neue Light" charset="0"/>
                          <a:ea typeface="Helvetica Neue Light" charset="0"/>
                          <a:cs typeface="Helvetica Neue Light" charset="0"/>
                        </a:rPr>
                        <a:t> 9 February</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62363">
                <a:tc>
                  <a:txBody>
                    <a:bodyPr/>
                    <a:lstStyle/>
                    <a:p>
                      <a:r>
                        <a:rPr lang="en-US" sz="800" b="0" i="0" dirty="0">
                          <a:solidFill>
                            <a:schemeClr val="tx1"/>
                          </a:solidFill>
                          <a:latin typeface="Helvetica Neue Light" charset="0"/>
                          <a:ea typeface="Helvetica Neue Light" charset="0"/>
                          <a:cs typeface="Helvetica Neue Light" charset="0"/>
                        </a:rPr>
                        <a:t>Exams </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i="0" dirty="0">
                          <a:solidFill>
                            <a:schemeClr val="tx1"/>
                          </a:solidFill>
                          <a:latin typeface="Helvetica Neue Light" charset="0"/>
                          <a:ea typeface="Helvetica Neue Light" charset="0"/>
                          <a:cs typeface="Helvetica Neue Light" charset="0"/>
                        </a:rPr>
                        <a:t>NA</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i="0" dirty="0">
                          <a:solidFill>
                            <a:schemeClr val="tx1"/>
                          </a:solidFill>
                          <a:latin typeface="Helvetica Neue Light" charset="0"/>
                          <a:ea typeface="Helvetica Neue Light" charset="0"/>
                          <a:cs typeface="Helvetica Neue Light" charset="0"/>
                        </a:rPr>
                        <a:t>10 January </a:t>
                      </a:r>
                      <a:r>
                        <a:rPr lang="mr-IN" sz="800" b="0" i="0" dirty="0">
                          <a:solidFill>
                            <a:schemeClr val="tx1"/>
                          </a:solidFill>
                          <a:latin typeface="Helvetica Neue Light" charset="0"/>
                          <a:ea typeface="Helvetica Neue Light" charset="0"/>
                          <a:cs typeface="Helvetica Neue Light" charset="0"/>
                        </a:rPr>
                        <a:t>–</a:t>
                      </a:r>
                      <a:r>
                        <a:rPr lang="en-US" sz="800" b="0" i="0" dirty="0">
                          <a:solidFill>
                            <a:schemeClr val="tx1"/>
                          </a:solidFill>
                          <a:latin typeface="Helvetica Neue Light" charset="0"/>
                          <a:ea typeface="Helvetica Neue Light" charset="0"/>
                          <a:cs typeface="Helvetica Neue Light" charset="0"/>
                        </a:rPr>
                        <a:t> 12 February</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4" name="TextBox 13"/>
          <p:cNvSpPr txBox="1"/>
          <p:nvPr/>
        </p:nvSpPr>
        <p:spPr>
          <a:xfrm>
            <a:off x="2627922" y="1651925"/>
            <a:ext cx="744275" cy="323165"/>
          </a:xfrm>
          <a:prstGeom prst="rect">
            <a:avLst/>
          </a:prstGeom>
          <a:noFill/>
        </p:spPr>
        <p:txBody>
          <a:bodyPr wrap="square" rtlCol="0">
            <a:spAutoFit/>
          </a:bodyPr>
          <a:lstStyle/>
          <a:p>
            <a:pPr algn="r">
              <a:lnSpc>
                <a:spcPts val="1780"/>
              </a:lnSpc>
            </a:pPr>
            <a:r>
              <a:rPr lang="en-US" sz="1600" b="1" dirty="0">
                <a:solidFill>
                  <a:srgbClr val="4348A6"/>
                </a:solidFill>
                <a:latin typeface="DIN Alternate" charset="0"/>
                <a:ea typeface="DIN Alternate" charset="0"/>
                <a:cs typeface="DIN Alternate" charset="0"/>
              </a:rPr>
              <a:t>Term</a:t>
            </a:r>
          </a:p>
        </p:txBody>
      </p:sp>
      <p:graphicFrame>
        <p:nvGraphicFramePr>
          <p:cNvPr id="15" name="Table 14"/>
          <p:cNvGraphicFramePr>
            <a:graphicFrameLocks noGrp="1"/>
          </p:cNvGraphicFramePr>
          <p:nvPr>
            <p:extLst>
              <p:ext uri="{D42A27DB-BD31-4B8C-83A1-F6EECF244321}">
                <p14:modId xmlns:p14="http://schemas.microsoft.com/office/powerpoint/2010/main" val="1986150884"/>
              </p:ext>
            </p:extLst>
          </p:nvPr>
        </p:nvGraphicFramePr>
        <p:xfrm>
          <a:off x="3363344" y="1715951"/>
          <a:ext cx="4409058" cy="1420330"/>
        </p:xfrm>
        <a:graphic>
          <a:graphicData uri="http://schemas.openxmlformats.org/drawingml/2006/table">
            <a:tbl>
              <a:tblPr firstRow="1" bandRow="1">
                <a:tableStyleId>{5C22544A-7EE6-4342-B048-85BDC9FD1C3A}</a:tableStyleId>
              </a:tblPr>
              <a:tblGrid>
                <a:gridCol w="1298417">
                  <a:extLst>
                    <a:ext uri="{9D8B030D-6E8A-4147-A177-3AD203B41FA5}">
                      <a16:colId xmlns:a16="http://schemas.microsoft.com/office/drawing/2014/main" val="20000"/>
                    </a:ext>
                  </a:extLst>
                </a:gridCol>
                <a:gridCol w="1640955">
                  <a:extLst>
                    <a:ext uri="{9D8B030D-6E8A-4147-A177-3AD203B41FA5}">
                      <a16:colId xmlns:a16="http://schemas.microsoft.com/office/drawing/2014/main" val="20001"/>
                    </a:ext>
                  </a:extLst>
                </a:gridCol>
                <a:gridCol w="1469686">
                  <a:extLst>
                    <a:ext uri="{9D8B030D-6E8A-4147-A177-3AD203B41FA5}">
                      <a16:colId xmlns:a16="http://schemas.microsoft.com/office/drawing/2014/main" val="20002"/>
                    </a:ext>
                  </a:extLst>
                </a:gridCol>
              </a:tblGrid>
              <a:tr h="180881">
                <a:tc>
                  <a:txBody>
                    <a:bodyPr/>
                    <a:lstStyle/>
                    <a:p>
                      <a:r>
                        <a:rPr lang="en-US" sz="1000" b="0" i="0" dirty="0">
                          <a:solidFill>
                            <a:schemeClr val="bg1"/>
                          </a:solidFill>
                          <a:latin typeface="DIN Alternate" charset="0"/>
                          <a:ea typeface="DIN Alternate" charset="0"/>
                          <a:cs typeface="DIN Alternate" charset="0"/>
                        </a:rPr>
                        <a:t>Year</a:t>
                      </a:r>
                    </a:p>
                  </a:txBody>
                  <a:tcPr marL="38315" marR="38315" marT="38315" marB="3831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348A6"/>
                    </a:solidFill>
                  </a:tcPr>
                </a:tc>
                <a:tc>
                  <a:txBody>
                    <a:bodyPr/>
                    <a:lstStyle/>
                    <a:p>
                      <a:r>
                        <a:rPr lang="en-US" sz="1000" b="0" i="0" dirty="0">
                          <a:solidFill>
                            <a:schemeClr val="bg1"/>
                          </a:solidFill>
                          <a:latin typeface="DIN Alternate" charset="0"/>
                          <a:ea typeface="DIN Alternate" charset="0"/>
                          <a:cs typeface="DIN Alternate" charset="0"/>
                        </a:rPr>
                        <a:t>2019</a:t>
                      </a:r>
                    </a:p>
                  </a:txBody>
                  <a:tcPr marL="38315" marR="38315" marT="38315" marB="3831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348A6"/>
                    </a:solidFill>
                  </a:tcPr>
                </a:tc>
                <a:tc>
                  <a:txBody>
                    <a:bodyPr/>
                    <a:lstStyle/>
                    <a:p>
                      <a:r>
                        <a:rPr lang="en-US" sz="1000" b="0" i="0" dirty="0">
                          <a:solidFill>
                            <a:schemeClr val="bg1"/>
                          </a:solidFill>
                          <a:latin typeface="DIN Alternate" charset="0"/>
                          <a:ea typeface="DIN Alternate" charset="0"/>
                          <a:cs typeface="DIN Alternate" charset="0"/>
                        </a:rPr>
                        <a:t>2020</a:t>
                      </a:r>
                    </a:p>
                  </a:txBody>
                  <a:tcPr marL="38315" marR="38315" marT="38315" marB="3831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348A6"/>
                    </a:solidFill>
                  </a:tcPr>
                </a:tc>
                <a:extLst>
                  <a:ext uri="{0D108BD9-81ED-4DB2-BD59-A6C34878D82A}">
                    <a16:rowId xmlns:a16="http://schemas.microsoft.com/office/drawing/2014/main" val="10000"/>
                  </a:ext>
                </a:extLst>
              </a:tr>
              <a:tr h="156809">
                <a:tc>
                  <a:txBody>
                    <a:bodyPr/>
                    <a:lstStyle/>
                    <a:p>
                      <a:r>
                        <a:rPr lang="en-US" sz="800" b="1" i="0" dirty="0">
                          <a:solidFill>
                            <a:schemeClr val="tx1"/>
                          </a:solidFill>
                          <a:latin typeface="Helvetica Neue Light" charset="0"/>
                          <a:ea typeface="Helvetica Neue Light" charset="0"/>
                          <a:cs typeface="Helvetica Neue Light" charset="0"/>
                        </a:rPr>
                        <a:t>Term 1</a:t>
                      </a:r>
                    </a:p>
                  </a:txBody>
                  <a:tcPr marL="38315" marR="38315" marT="38315" marB="38315">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AU" sz="800" b="1" i="0" dirty="0">
                          <a:solidFill>
                            <a:schemeClr val="tx1"/>
                          </a:solidFill>
                          <a:latin typeface="Helvetica Neue Light" charset="0"/>
                          <a:ea typeface="Helvetica Neue Light" charset="0"/>
                          <a:cs typeface="Helvetica Neue Light" charset="0"/>
                        </a:rPr>
                        <a:t>18 February – 18</a:t>
                      </a:r>
                      <a:r>
                        <a:rPr lang="en-AU" sz="800" b="1" i="0" baseline="0" dirty="0">
                          <a:solidFill>
                            <a:schemeClr val="tx1"/>
                          </a:solidFill>
                          <a:latin typeface="Helvetica Neue Light" charset="0"/>
                          <a:ea typeface="Helvetica Neue Light" charset="0"/>
                          <a:cs typeface="Helvetica Neue Light" charset="0"/>
                        </a:rPr>
                        <a:t>  May</a:t>
                      </a:r>
                      <a:endParaRPr lang="en-US" sz="800" b="1"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AU" sz="800" b="1" i="0" dirty="0">
                          <a:solidFill>
                            <a:schemeClr val="tx1"/>
                          </a:solidFill>
                          <a:latin typeface="Helvetica Neue Light" charset="0"/>
                          <a:ea typeface="Helvetica Neue Light" charset="0"/>
                          <a:cs typeface="Helvetica Neue Light" charset="0"/>
                        </a:rPr>
                        <a:t>17 February</a:t>
                      </a:r>
                      <a:r>
                        <a:rPr lang="en-AU" sz="800" b="1" i="0" baseline="0" dirty="0">
                          <a:solidFill>
                            <a:schemeClr val="tx1"/>
                          </a:solidFill>
                          <a:latin typeface="Helvetica Neue Light" charset="0"/>
                          <a:ea typeface="Helvetica Neue Light" charset="0"/>
                          <a:cs typeface="Helvetica Neue Light" charset="0"/>
                        </a:rPr>
                        <a:t> – 16 May</a:t>
                      </a:r>
                      <a:endParaRPr lang="en-US" sz="800" b="1"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6809">
                <a:tc>
                  <a:txBody>
                    <a:bodyPr/>
                    <a:lstStyle/>
                    <a:p>
                      <a:r>
                        <a:rPr lang="en-US" sz="800" b="0" i="0" dirty="0">
                          <a:solidFill>
                            <a:schemeClr val="tx1"/>
                          </a:solidFill>
                          <a:latin typeface="Helvetica Neue Light" charset="0"/>
                          <a:ea typeface="Helvetica Neue Light" charset="0"/>
                          <a:cs typeface="Helvetica Neue Light" charset="0"/>
                        </a:rPr>
                        <a:t>O-Week</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800" b="0" i="0" dirty="0">
                          <a:solidFill>
                            <a:schemeClr val="tx1"/>
                          </a:solidFill>
                          <a:latin typeface="Helvetica Neue Light" charset="0"/>
                          <a:ea typeface="Helvetica Neue Light" charset="0"/>
                          <a:cs typeface="Helvetica Neue Light" charset="0"/>
                        </a:rPr>
                        <a:t>11 February – 15 February</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AU" sz="800" b="0" i="0" dirty="0">
                          <a:solidFill>
                            <a:schemeClr val="tx1"/>
                          </a:solidFill>
                          <a:latin typeface="Helvetica Neue Light" charset="0"/>
                          <a:ea typeface="Helvetica Neue Light" charset="0"/>
                          <a:cs typeface="Helvetica Neue Light" charset="0"/>
                        </a:rPr>
                        <a:t>10 February</a:t>
                      </a:r>
                      <a:r>
                        <a:rPr lang="en-AU" sz="800" b="0" i="0" baseline="0" dirty="0">
                          <a:solidFill>
                            <a:schemeClr val="tx1"/>
                          </a:solidFill>
                          <a:latin typeface="Helvetica Neue Light" charset="0"/>
                          <a:ea typeface="Helvetica Neue Light" charset="0"/>
                          <a:cs typeface="Helvetica Neue Light" charset="0"/>
                        </a:rPr>
                        <a:t> – 14 February</a:t>
                      </a:r>
                      <a:endParaRPr lang="en-US" sz="800" b="0"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56809">
                <a:tc>
                  <a:txBody>
                    <a:bodyPr/>
                    <a:lstStyle/>
                    <a:p>
                      <a:r>
                        <a:rPr lang="en-US" sz="800" b="0" i="0" dirty="0">
                          <a:solidFill>
                            <a:schemeClr val="tx1"/>
                          </a:solidFill>
                          <a:latin typeface="Helvetica Neue Light" charset="0"/>
                          <a:ea typeface="Helvetica Neue Light" charset="0"/>
                          <a:cs typeface="Helvetica Neue Light" charset="0"/>
                        </a:rPr>
                        <a:t>Teaching period</a:t>
                      </a:r>
                      <a:r>
                        <a:rPr lang="en-US" sz="800" b="0" i="0" baseline="0" dirty="0">
                          <a:solidFill>
                            <a:schemeClr val="tx1"/>
                          </a:solidFill>
                          <a:latin typeface="Helvetica Neue Light" charset="0"/>
                          <a:ea typeface="Helvetica Neue Light" charset="0"/>
                          <a:cs typeface="Helvetica Neue Light" charset="0"/>
                        </a:rPr>
                        <a:t> </a:t>
                      </a:r>
                      <a:endParaRPr lang="en-US" sz="800" b="0"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i="0" dirty="0">
                          <a:solidFill>
                            <a:schemeClr val="tx1"/>
                          </a:solidFill>
                          <a:latin typeface="Helvetica Neue Light" charset="0"/>
                          <a:ea typeface="Helvetica Neue Light" charset="0"/>
                          <a:cs typeface="Helvetica Neue Light" charset="0"/>
                        </a:rPr>
                        <a:t>18 February</a:t>
                      </a:r>
                      <a:r>
                        <a:rPr lang="en-US" sz="800" b="0" i="0" baseline="0" dirty="0">
                          <a:solidFill>
                            <a:schemeClr val="tx1"/>
                          </a:solidFill>
                          <a:latin typeface="Helvetica Neue Light" charset="0"/>
                          <a:ea typeface="Helvetica Neue Light" charset="0"/>
                          <a:cs typeface="Helvetica Neue Light" charset="0"/>
                        </a:rPr>
                        <a:t> –</a:t>
                      </a:r>
                      <a:r>
                        <a:rPr lang="en-US" altLang="zh-CN" sz="800" b="0" i="0" baseline="0" dirty="0">
                          <a:solidFill>
                            <a:schemeClr val="tx1"/>
                          </a:solidFill>
                          <a:latin typeface="Helvetica Neue Light" charset="0"/>
                          <a:ea typeface="Helvetica Neue Light" charset="0"/>
                          <a:cs typeface="Helvetica Neue Light" charset="0"/>
                        </a:rPr>
                        <a:t>1</a:t>
                      </a:r>
                      <a:r>
                        <a:rPr lang="zh-CN" altLang="en-US" sz="800" b="0" i="0" baseline="0" dirty="0">
                          <a:solidFill>
                            <a:schemeClr val="tx1"/>
                          </a:solidFill>
                          <a:latin typeface="Helvetica Neue Light" charset="0"/>
                          <a:ea typeface="Helvetica Neue Light" charset="0"/>
                          <a:cs typeface="Helvetica Neue Light" charset="0"/>
                        </a:rPr>
                        <a:t> </a:t>
                      </a:r>
                      <a:r>
                        <a:rPr lang="en-US" altLang="zh-CN" sz="800" b="0" i="0" baseline="0" dirty="0">
                          <a:solidFill>
                            <a:schemeClr val="tx1"/>
                          </a:solidFill>
                          <a:latin typeface="Helvetica Neue Light" charset="0"/>
                          <a:ea typeface="Helvetica Neue Light" charset="0"/>
                          <a:cs typeface="Helvetica Neue Light" charset="0"/>
                        </a:rPr>
                        <a:t>May</a:t>
                      </a:r>
                      <a:endParaRPr lang="en-US" sz="800" b="0"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800" b="0" i="0" dirty="0">
                          <a:solidFill>
                            <a:schemeClr val="tx1"/>
                          </a:solidFill>
                          <a:latin typeface="Helvetica Neue Light" charset="0"/>
                          <a:ea typeface="Helvetica Neue Light" charset="0"/>
                          <a:cs typeface="Helvetica Neue Light" charset="0"/>
                        </a:rPr>
                        <a:t>17 February – 29</a:t>
                      </a:r>
                      <a:r>
                        <a:rPr lang="en-AU" sz="800" b="0" i="0" baseline="0" dirty="0">
                          <a:solidFill>
                            <a:schemeClr val="tx1"/>
                          </a:solidFill>
                          <a:latin typeface="Helvetica Neue Light" charset="0"/>
                          <a:ea typeface="Helvetica Neue Light" charset="0"/>
                          <a:cs typeface="Helvetica Neue Light" charset="0"/>
                        </a:rPr>
                        <a:t> April</a:t>
                      </a:r>
                      <a:endParaRPr lang="en-US" sz="800" b="0"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6809">
                <a:tc>
                  <a:txBody>
                    <a:bodyPr/>
                    <a:lstStyle/>
                    <a:p>
                      <a:r>
                        <a:rPr lang="en-US" sz="800" b="0" i="0" dirty="0">
                          <a:solidFill>
                            <a:schemeClr val="tx1"/>
                          </a:solidFill>
                          <a:latin typeface="Helvetica Neue Light" charset="0"/>
                          <a:ea typeface="Helvetica Neue Light" charset="0"/>
                          <a:cs typeface="Helvetica Neue Light" charset="0"/>
                        </a:rPr>
                        <a:t>Study period</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800" b="0" i="0" dirty="0">
                          <a:solidFill>
                            <a:schemeClr val="tx1"/>
                          </a:solidFill>
                          <a:latin typeface="Helvetica Neue Light" charset="0"/>
                          <a:ea typeface="Helvetica Neue Light" charset="0"/>
                          <a:cs typeface="Helvetica Neue Light" charset="0"/>
                        </a:rPr>
                        <a:t>2 May – 4 May</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800" b="0" i="0" dirty="0">
                          <a:solidFill>
                            <a:schemeClr val="tx1"/>
                          </a:solidFill>
                          <a:latin typeface="Helvetica Neue Light" charset="0"/>
                          <a:ea typeface="Helvetica Neue Light" charset="0"/>
                          <a:cs typeface="Helvetica Neue Light" charset="0"/>
                        </a:rPr>
                        <a:t>30 April – 2 May</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56809">
                <a:tc>
                  <a:txBody>
                    <a:bodyPr/>
                    <a:lstStyle/>
                    <a:p>
                      <a:r>
                        <a:rPr lang="en-US" sz="800" b="0" i="0" dirty="0">
                          <a:solidFill>
                            <a:schemeClr val="tx1"/>
                          </a:solidFill>
                          <a:latin typeface="Helvetica Neue Light" charset="0"/>
                          <a:ea typeface="Helvetica Neue Light" charset="0"/>
                          <a:cs typeface="Helvetica Neue Light" charset="0"/>
                        </a:rPr>
                        <a:t>Exams </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i="0" dirty="0">
                          <a:solidFill>
                            <a:schemeClr val="tx1"/>
                          </a:solidFill>
                          <a:latin typeface="Helvetica Neue Light" charset="0"/>
                          <a:ea typeface="Helvetica Neue Light" charset="0"/>
                          <a:cs typeface="Helvetica Neue Light" charset="0"/>
                        </a:rPr>
                        <a:t>6 May – 18 May</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i="0" dirty="0">
                          <a:solidFill>
                            <a:schemeClr val="tx1"/>
                          </a:solidFill>
                          <a:latin typeface="Helvetica Neue Light" charset="0"/>
                          <a:ea typeface="Helvetica Neue Light" charset="0"/>
                          <a:cs typeface="Helvetica Neue Light" charset="0"/>
                        </a:rPr>
                        <a:t>4 May – 16 May</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56809">
                <a:tc>
                  <a:txBody>
                    <a:bodyPr/>
                    <a:lstStyle/>
                    <a:p>
                      <a:r>
                        <a:rPr lang="en-US" sz="800" b="0" i="0" dirty="0">
                          <a:solidFill>
                            <a:schemeClr val="tx1"/>
                          </a:solidFill>
                          <a:latin typeface="Helvetica Neue Light" charset="0"/>
                          <a:ea typeface="Helvetica Neue Light" charset="0"/>
                          <a:cs typeface="Helvetica Neue Light" charset="0"/>
                        </a:rPr>
                        <a:t>Term break</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800" b="0" i="0" dirty="0">
                          <a:solidFill>
                            <a:schemeClr val="tx1"/>
                          </a:solidFill>
                          <a:latin typeface="Helvetica Neue Light" charset="0"/>
                          <a:ea typeface="Helvetica Neue Light" charset="0"/>
                          <a:cs typeface="Helvetica Neue Light" charset="0"/>
                        </a:rPr>
                        <a:t>19 May – 2 June</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800" b="0" i="0" dirty="0">
                          <a:solidFill>
                            <a:schemeClr val="tx1"/>
                          </a:solidFill>
                          <a:latin typeface="Helvetica Neue Light" charset="0"/>
                          <a:ea typeface="Helvetica Neue Light" charset="0"/>
                          <a:cs typeface="Helvetica Neue Light" charset="0"/>
                        </a:rPr>
                        <a:t>17 May –</a:t>
                      </a:r>
                      <a:r>
                        <a:rPr lang="en-US" sz="800" b="0" i="0" baseline="0" dirty="0">
                          <a:solidFill>
                            <a:schemeClr val="tx1"/>
                          </a:solidFill>
                          <a:latin typeface="Helvetica Neue Light" charset="0"/>
                          <a:ea typeface="Helvetica Neue Light" charset="0"/>
                          <a:cs typeface="Helvetica Neue Light" charset="0"/>
                        </a:rPr>
                        <a:t> 31 May</a:t>
                      </a:r>
                      <a:endParaRPr lang="en-US" sz="800" b="0"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752098420"/>
              </p:ext>
            </p:extLst>
          </p:nvPr>
        </p:nvGraphicFramePr>
        <p:xfrm>
          <a:off x="3363344" y="3326960"/>
          <a:ext cx="4409058" cy="1221780"/>
        </p:xfrm>
        <a:graphic>
          <a:graphicData uri="http://schemas.openxmlformats.org/drawingml/2006/table">
            <a:tbl>
              <a:tblPr firstRow="1" bandRow="1">
                <a:tableStyleId>{5C22544A-7EE6-4342-B048-85BDC9FD1C3A}</a:tableStyleId>
              </a:tblPr>
              <a:tblGrid>
                <a:gridCol w="1298417">
                  <a:extLst>
                    <a:ext uri="{9D8B030D-6E8A-4147-A177-3AD203B41FA5}">
                      <a16:colId xmlns:a16="http://schemas.microsoft.com/office/drawing/2014/main" val="20000"/>
                    </a:ext>
                  </a:extLst>
                </a:gridCol>
                <a:gridCol w="1640955">
                  <a:extLst>
                    <a:ext uri="{9D8B030D-6E8A-4147-A177-3AD203B41FA5}">
                      <a16:colId xmlns:a16="http://schemas.microsoft.com/office/drawing/2014/main" val="20001"/>
                    </a:ext>
                  </a:extLst>
                </a:gridCol>
                <a:gridCol w="1469686">
                  <a:extLst>
                    <a:ext uri="{9D8B030D-6E8A-4147-A177-3AD203B41FA5}">
                      <a16:colId xmlns:a16="http://schemas.microsoft.com/office/drawing/2014/main" val="20002"/>
                    </a:ext>
                  </a:extLst>
                </a:gridCol>
              </a:tblGrid>
              <a:tr h="195651">
                <a:tc>
                  <a:txBody>
                    <a:bodyPr/>
                    <a:lstStyle/>
                    <a:p>
                      <a:r>
                        <a:rPr lang="en-US" sz="1000" b="0" i="0" dirty="0">
                          <a:solidFill>
                            <a:schemeClr val="bg1"/>
                          </a:solidFill>
                          <a:latin typeface="DIN Alternate" charset="0"/>
                          <a:ea typeface="DIN Alternate" charset="0"/>
                          <a:cs typeface="DIN Alternate" charset="0"/>
                        </a:rPr>
                        <a:t>Year</a:t>
                      </a:r>
                    </a:p>
                  </a:txBody>
                  <a:tcPr marL="38315" marR="38315" marT="38315" marB="3831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348A6"/>
                    </a:solidFill>
                  </a:tcPr>
                </a:tc>
                <a:tc>
                  <a:txBody>
                    <a:bodyPr/>
                    <a:lstStyle/>
                    <a:p>
                      <a:r>
                        <a:rPr lang="en-US" sz="1000" b="0" i="0" dirty="0">
                          <a:solidFill>
                            <a:schemeClr val="bg1"/>
                          </a:solidFill>
                          <a:latin typeface="DIN Alternate" charset="0"/>
                          <a:ea typeface="DIN Alternate" charset="0"/>
                          <a:cs typeface="DIN Alternate" charset="0"/>
                        </a:rPr>
                        <a:t>2019</a:t>
                      </a:r>
                    </a:p>
                  </a:txBody>
                  <a:tcPr marL="38315" marR="38315" marT="38315" marB="3831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348A6"/>
                    </a:solidFill>
                  </a:tcPr>
                </a:tc>
                <a:tc>
                  <a:txBody>
                    <a:bodyPr/>
                    <a:lstStyle/>
                    <a:p>
                      <a:r>
                        <a:rPr lang="en-US" sz="1000" b="0" i="0" dirty="0">
                          <a:solidFill>
                            <a:schemeClr val="bg1"/>
                          </a:solidFill>
                          <a:latin typeface="DIN Alternate" charset="0"/>
                          <a:ea typeface="DIN Alternate" charset="0"/>
                          <a:cs typeface="DIN Alternate" charset="0"/>
                        </a:rPr>
                        <a:t>2020</a:t>
                      </a:r>
                    </a:p>
                  </a:txBody>
                  <a:tcPr marL="38315" marR="38315" marT="38315" marB="3831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348A6"/>
                    </a:solidFill>
                  </a:tcPr>
                </a:tc>
                <a:extLst>
                  <a:ext uri="{0D108BD9-81ED-4DB2-BD59-A6C34878D82A}">
                    <a16:rowId xmlns:a16="http://schemas.microsoft.com/office/drawing/2014/main" val="10000"/>
                  </a:ext>
                </a:extLst>
              </a:tr>
              <a:tr h="169613">
                <a:tc>
                  <a:txBody>
                    <a:bodyPr/>
                    <a:lstStyle/>
                    <a:p>
                      <a:r>
                        <a:rPr lang="en-US" sz="800" b="1" i="0" dirty="0">
                          <a:solidFill>
                            <a:schemeClr val="tx1"/>
                          </a:solidFill>
                          <a:latin typeface="Helvetica Neue Light" charset="0"/>
                          <a:ea typeface="Helvetica Neue Light" charset="0"/>
                          <a:cs typeface="Helvetica Neue Light" charset="0"/>
                        </a:rPr>
                        <a:t>Term 2</a:t>
                      </a:r>
                    </a:p>
                  </a:txBody>
                  <a:tcPr marL="38315" marR="38315" marT="38315" marB="38315">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AU" sz="800" b="1" i="0" dirty="0">
                          <a:solidFill>
                            <a:schemeClr val="tx1"/>
                          </a:solidFill>
                          <a:latin typeface="Helvetica Neue Light" charset="0"/>
                          <a:ea typeface="Helvetica Neue Light" charset="0"/>
                          <a:cs typeface="Helvetica Neue Light" charset="0"/>
                        </a:rPr>
                        <a:t>3</a:t>
                      </a:r>
                      <a:r>
                        <a:rPr lang="en-AU" sz="800" b="1" i="0" baseline="0" dirty="0">
                          <a:solidFill>
                            <a:schemeClr val="tx1"/>
                          </a:solidFill>
                          <a:latin typeface="Helvetica Neue Light" charset="0"/>
                          <a:ea typeface="Helvetica Neue Light" charset="0"/>
                          <a:cs typeface="Helvetica Neue Light" charset="0"/>
                        </a:rPr>
                        <a:t> June – 31 August</a:t>
                      </a:r>
                      <a:endParaRPr lang="en-US" sz="800" b="1"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AU" sz="800" b="1" i="0" dirty="0">
                          <a:solidFill>
                            <a:schemeClr val="tx1"/>
                          </a:solidFill>
                          <a:latin typeface="Helvetica Neue Light" charset="0"/>
                          <a:ea typeface="Helvetica Neue Light" charset="0"/>
                          <a:cs typeface="Helvetica Neue Light" charset="0"/>
                        </a:rPr>
                        <a:t>1 June – 29 August</a:t>
                      </a:r>
                      <a:endParaRPr lang="en-US" sz="800" b="1"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9613">
                <a:tc>
                  <a:txBody>
                    <a:bodyPr/>
                    <a:lstStyle/>
                    <a:p>
                      <a:r>
                        <a:rPr lang="en-US" sz="800" b="0" i="0" dirty="0">
                          <a:solidFill>
                            <a:schemeClr val="tx1"/>
                          </a:solidFill>
                          <a:latin typeface="Helvetica Neue Light" charset="0"/>
                          <a:ea typeface="Helvetica Neue Light" charset="0"/>
                          <a:cs typeface="Helvetica Neue Light" charset="0"/>
                        </a:rPr>
                        <a:t>Teaching period</a:t>
                      </a:r>
                      <a:r>
                        <a:rPr lang="en-US" sz="800" b="0" i="0" baseline="0" dirty="0">
                          <a:solidFill>
                            <a:schemeClr val="tx1"/>
                          </a:solidFill>
                          <a:latin typeface="Helvetica Neue Light" charset="0"/>
                          <a:ea typeface="Helvetica Neue Light" charset="0"/>
                          <a:cs typeface="Helvetica Neue Light" charset="0"/>
                        </a:rPr>
                        <a:t> </a:t>
                      </a:r>
                      <a:endParaRPr lang="en-US" sz="800" b="0"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AU" sz="800" b="0" i="0" dirty="0">
                          <a:solidFill>
                            <a:schemeClr val="tx1"/>
                          </a:solidFill>
                          <a:latin typeface="Helvetica Neue Light" charset="0"/>
                          <a:ea typeface="Helvetica Neue Light" charset="0"/>
                          <a:cs typeface="Helvetica Neue Light" charset="0"/>
                        </a:rPr>
                        <a:t>3 June</a:t>
                      </a:r>
                      <a:r>
                        <a:rPr lang="en-AU" sz="800" b="0" i="0" baseline="0" dirty="0">
                          <a:solidFill>
                            <a:schemeClr val="tx1"/>
                          </a:solidFill>
                          <a:latin typeface="Helvetica Neue Light" charset="0"/>
                          <a:ea typeface="Helvetica Neue Light" charset="0"/>
                          <a:cs typeface="Helvetica Neue Light" charset="0"/>
                        </a:rPr>
                        <a:t> – 12 August</a:t>
                      </a:r>
                      <a:endParaRPr lang="en-US" sz="800" b="0"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AU" sz="800" b="0" i="0" dirty="0">
                          <a:solidFill>
                            <a:schemeClr val="tx1"/>
                          </a:solidFill>
                          <a:latin typeface="Helvetica Neue Light" charset="0"/>
                          <a:ea typeface="Helvetica Neue Light" charset="0"/>
                          <a:cs typeface="Helvetica Neue Light" charset="0"/>
                        </a:rPr>
                        <a:t>1 June – 10 August</a:t>
                      </a:r>
                      <a:endParaRPr lang="en-US" sz="800" b="0"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69613">
                <a:tc>
                  <a:txBody>
                    <a:bodyPr/>
                    <a:lstStyle/>
                    <a:p>
                      <a:r>
                        <a:rPr lang="en-US" sz="800" b="0" i="0" dirty="0">
                          <a:solidFill>
                            <a:schemeClr val="tx1"/>
                          </a:solidFill>
                          <a:latin typeface="Helvetica Neue Light" charset="0"/>
                          <a:ea typeface="Helvetica Neue Light" charset="0"/>
                          <a:cs typeface="Helvetica Neue Light" charset="0"/>
                        </a:rPr>
                        <a:t>Study period</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i="0" dirty="0">
                          <a:solidFill>
                            <a:schemeClr val="tx1"/>
                          </a:solidFill>
                          <a:latin typeface="Helvetica Neue Light" charset="0"/>
                          <a:ea typeface="Helvetica Neue Light" charset="0"/>
                          <a:cs typeface="Helvetica Neue Light" charset="0"/>
                        </a:rPr>
                        <a:t>13 August – 15 August</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i="0" dirty="0">
                          <a:solidFill>
                            <a:schemeClr val="tx1"/>
                          </a:solidFill>
                          <a:latin typeface="Helvetica Neue Light" charset="0"/>
                          <a:ea typeface="Helvetica Neue Light" charset="0"/>
                          <a:cs typeface="Helvetica Neue Light" charset="0"/>
                        </a:rPr>
                        <a:t>11 August – 13</a:t>
                      </a:r>
                      <a:r>
                        <a:rPr lang="en-US" sz="800" b="0" i="0" baseline="0" dirty="0">
                          <a:solidFill>
                            <a:schemeClr val="tx1"/>
                          </a:solidFill>
                          <a:latin typeface="Helvetica Neue Light" charset="0"/>
                          <a:ea typeface="Helvetica Neue Light" charset="0"/>
                          <a:cs typeface="Helvetica Neue Light" charset="0"/>
                        </a:rPr>
                        <a:t> August</a:t>
                      </a:r>
                      <a:endParaRPr lang="en-US" sz="800" b="0"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9613">
                <a:tc>
                  <a:txBody>
                    <a:bodyPr/>
                    <a:lstStyle/>
                    <a:p>
                      <a:r>
                        <a:rPr lang="en-US" sz="800" b="0" i="0" dirty="0">
                          <a:solidFill>
                            <a:schemeClr val="tx1"/>
                          </a:solidFill>
                          <a:latin typeface="Helvetica Neue Light" charset="0"/>
                          <a:ea typeface="Helvetica Neue Light" charset="0"/>
                          <a:cs typeface="Helvetica Neue Light" charset="0"/>
                        </a:rPr>
                        <a:t>Exams </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800" b="0" i="0" dirty="0">
                          <a:solidFill>
                            <a:schemeClr val="tx1"/>
                          </a:solidFill>
                          <a:latin typeface="Helvetica Neue Light" charset="0"/>
                          <a:ea typeface="Helvetica Neue Light" charset="0"/>
                          <a:cs typeface="Helvetica Neue Light" charset="0"/>
                        </a:rPr>
                        <a:t>16 August – 31</a:t>
                      </a:r>
                      <a:r>
                        <a:rPr lang="en-US" sz="800" b="0" i="0" baseline="0" dirty="0">
                          <a:solidFill>
                            <a:schemeClr val="tx1"/>
                          </a:solidFill>
                          <a:latin typeface="Helvetica Neue Light" charset="0"/>
                          <a:ea typeface="Helvetica Neue Light" charset="0"/>
                          <a:cs typeface="Helvetica Neue Light" charset="0"/>
                        </a:rPr>
                        <a:t> August</a:t>
                      </a:r>
                      <a:endParaRPr lang="en-US" sz="800" b="0"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800" b="0" i="0" dirty="0">
                          <a:solidFill>
                            <a:schemeClr val="tx1"/>
                          </a:solidFill>
                          <a:latin typeface="Helvetica Neue Light" charset="0"/>
                          <a:ea typeface="Helvetica Neue Light" charset="0"/>
                          <a:cs typeface="Helvetica Neue Light" charset="0"/>
                        </a:rPr>
                        <a:t>14 August – 29 August</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69613">
                <a:tc>
                  <a:txBody>
                    <a:bodyPr/>
                    <a:lstStyle/>
                    <a:p>
                      <a:r>
                        <a:rPr lang="en-US" sz="800" b="0" i="0" dirty="0">
                          <a:solidFill>
                            <a:schemeClr val="tx1"/>
                          </a:solidFill>
                          <a:latin typeface="Helvetica Neue Light" charset="0"/>
                          <a:ea typeface="Helvetica Neue Light" charset="0"/>
                          <a:cs typeface="Helvetica Neue Light" charset="0"/>
                        </a:rPr>
                        <a:t>Term break</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i="0" dirty="0">
                          <a:solidFill>
                            <a:schemeClr val="tx1"/>
                          </a:solidFill>
                          <a:latin typeface="Helvetica Neue Light" charset="0"/>
                          <a:ea typeface="Helvetica Neue Light" charset="0"/>
                          <a:cs typeface="Helvetica Neue Light" charset="0"/>
                        </a:rPr>
                        <a:t>1 September</a:t>
                      </a:r>
                      <a:r>
                        <a:rPr lang="en-US" sz="800" b="0" i="0" baseline="0" dirty="0">
                          <a:solidFill>
                            <a:schemeClr val="tx1"/>
                          </a:solidFill>
                          <a:latin typeface="Helvetica Neue Light" charset="0"/>
                          <a:ea typeface="Helvetica Neue Light" charset="0"/>
                          <a:cs typeface="Helvetica Neue Light" charset="0"/>
                        </a:rPr>
                        <a:t> – 15 September</a:t>
                      </a:r>
                      <a:endParaRPr lang="en-US" sz="800" b="0"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i="0" dirty="0">
                          <a:solidFill>
                            <a:schemeClr val="tx1"/>
                          </a:solidFill>
                          <a:latin typeface="Helvetica Neue Light" charset="0"/>
                          <a:ea typeface="Helvetica Neue Light" charset="0"/>
                          <a:cs typeface="Helvetica Neue Light" charset="0"/>
                        </a:rPr>
                        <a:t>30</a:t>
                      </a:r>
                      <a:r>
                        <a:rPr lang="en-US" sz="800" b="0" i="0" baseline="0" dirty="0">
                          <a:solidFill>
                            <a:schemeClr val="tx1"/>
                          </a:solidFill>
                          <a:latin typeface="Helvetica Neue Light" charset="0"/>
                          <a:ea typeface="Helvetica Neue Light" charset="0"/>
                          <a:cs typeface="Helvetica Neue Light" charset="0"/>
                        </a:rPr>
                        <a:t> August – 13 September</a:t>
                      </a:r>
                      <a:endParaRPr lang="en-US" sz="800" b="0"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29398698"/>
              </p:ext>
            </p:extLst>
          </p:nvPr>
        </p:nvGraphicFramePr>
        <p:xfrm>
          <a:off x="3363345" y="4779876"/>
          <a:ext cx="4409056" cy="1221780"/>
        </p:xfrm>
        <a:graphic>
          <a:graphicData uri="http://schemas.openxmlformats.org/drawingml/2006/table">
            <a:tbl>
              <a:tblPr firstRow="1" bandRow="1">
                <a:tableStyleId>{5C22544A-7EE6-4342-B048-85BDC9FD1C3A}</a:tableStyleId>
              </a:tblPr>
              <a:tblGrid>
                <a:gridCol w="1076635">
                  <a:extLst>
                    <a:ext uri="{9D8B030D-6E8A-4147-A177-3AD203B41FA5}">
                      <a16:colId xmlns:a16="http://schemas.microsoft.com/office/drawing/2014/main" val="20000"/>
                    </a:ext>
                  </a:extLst>
                </a:gridCol>
                <a:gridCol w="1593767">
                  <a:extLst>
                    <a:ext uri="{9D8B030D-6E8A-4147-A177-3AD203B41FA5}">
                      <a16:colId xmlns:a16="http://schemas.microsoft.com/office/drawing/2014/main" val="20001"/>
                    </a:ext>
                  </a:extLst>
                </a:gridCol>
                <a:gridCol w="1738654">
                  <a:extLst>
                    <a:ext uri="{9D8B030D-6E8A-4147-A177-3AD203B41FA5}">
                      <a16:colId xmlns:a16="http://schemas.microsoft.com/office/drawing/2014/main" val="20002"/>
                    </a:ext>
                  </a:extLst>
                </a:gridCol>
              </a:tblGrid>
              <a:tr h="201408">
                <a:tc>
                  <a:txBody>
                    <a:bodyPr/>
                    <a:lstStyle/>
                    <a:p>
                      <a:r>
                        <a:rPr lang="en-US" sz="1000" b="0" i="0" dirty="0">
                          <a:solidFill>
                            <a:schemeClr val="bg1"/>
                          </a:solidFill>
                          <a:latin typeface="DIN Alternate" charset="0"/>
                          <a:ea typeface="DIN Alternate" charset="0"/>
                          <a:cs typeface="DIN Alternate" charset="0"/>
                        </a:rPr>
                        <a:t>Year</a:t>
                      </a:r>
                    </a:p>
                  </a:txBody>
                  <a:tcPr marL="38315" marR="38315" marT="38315" marB="3831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348A6"/>
                    </a:solidFill>
                  </a:tcPr>
                </a:tc>
                <a:tc>
                  <a:txBody>
                    <a:bodyPr/>
                    <a:lstStyle/>
                    <a:p>
                      <a:r>
                        <a:rPr lang="en-US" sz="1000" b="0" i="0" dirty="0">
                          <a:solidFill>
                            <a:schemeClr val="bg1"/>
                          </a:solidFill>
                          <a:latin typeface="DIN Alternate" charset="0"/>
                          <a:ea typeface="DIN Alternate" charset="0"/>
                          <a:cs typeface="DIN Alternate" charset="0"/>
                        </a:rPr>
                        <a:t>2019</a:t>
                      </a:r>
                    </a:p>
                  </a:txBody>
                  <a:tcPr marL="38315" marR="38315" marT="38315" marB="3831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348A6"/>
                    </a:solidFill>
                  </a:tcPr>
                </a:tc>
                <a:tc>
                  <a:txBody>
                    <a:bodyPr/>
                    <a:lstStyle/>
                    <a:p>
                      <a:r>
                        <a:rPr lang="en-US" sz="1000" b="0" i="0" dirty="0">
                          <a:solidFill>
                            <a:schemeClr val="bg1"/>
                          </a:solidFill>
                          <a:latin typeface="DIN Alternate" charset="0"/>
                          <a:ea typeface="DIN Alternate" charset="0"/>
                          <a:cs typeface="DIN Alternate" charset="0"/>
                        </a:rPr>
                        <a:t>2020</a:t>
                      </a:r>
                    </a:p>
                  </a:txBody>
                  <a:tcPr marL="38315" marR="38315" marT="38315" marB="3831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348A6"/>
                    </a:solidFill>
                  </a:tcPr>
                </a:tc>
                <a:extLst>
                  <a:ext uri="{0D108BD9-81ED-4DB2-BD59-A6C34878D82A}">
                    <a16:rowId xmlns:a16="http://schemas.microsoft.com/office/drawing/2014/main" val="10000"/>
                  </a:ext>
                </a:extLst>
              </a:tr>
              <a:tr h="174604">
                <a:tc>
                  <a:txBody>
                    <a:bodyPr/>
                    <a:lstStyle/>
                    <a:p>
                      <a:r>
                        <a:rPr lang="en-US" sz="800" b="1" i="0" dirty="0">
                          <a:solidFill>
                            <a:schemeClr val="tx1"/>
                          </a:solidFill>
                          <a:latin typeface="Helvetica Neue Light" charset="0"/>
                          <a:ea typeface="Helvetica Neue Light" charset="0"/>
                          <a:cs typeface="Helvetica Neue Light" charset="0"/>
                        </a:rPr>
                        <a:t>Term 3</a:t>
                      </a:r>
                    </a:p>
                  </a:txBody>
                  <a:tcPr marL="38315" marR="38315" marT="38315" marB="38315">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AU" sz="800" b="1" i="0" dirty="0">
                          <a:solidFill>
                            <a:schemeClr val="tx1"/>
                          </a:solidFill>
                          <a:latin typeface="Helvetica Neue Light" charset="0"/>
                          <a:ea typeface="Helvetica Neue Light" charset="0"/>
                          <a:cs typeface="Helvetica Neue Light" charset="0"/>
                        </a:rPr>
                        <a:t>16 September – 14 December</a:t>
                      </a:r>
                      <a:endParaRPr lang="en-US" sz="800" b="1"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AU" sz="800" b="1" i="0" dirty="0">
                          <a:solidFill>
                            <a:schemeClr val="tx1"/>
                          </a:solidFill>
                          <a:latin typeface="Helvetica Neue Light" charset="0"/>
                          <a:ea typeface="Helvetica Neue Light" charset="0"/>
                          <a:cs typeface="Helvetica Neue Light" charset="0"/>
                        </a:rPr>
                        <a:t>14 September – 12 December</a:t>
                      </a:r>
                      <a:endParaRPr lang="en-US" sz="800" b="1"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4604">
                <a:tc>
                  <a:txBody>
                    <a:bodyPr/>
                    <a:lstStyle/>
                    <a:p>
                      <a:r>
                        <a:rPr lang="en-US" sz="800" b="0" i="0" dirty="0">
                          <a:solidFill>
                            <a:schemeClr val="tx1"/>
                          </a:solidFill>
                          <a:latin typeface="Helvetica Neue Light" charset="0"/>
                          <a:ea typeface="Helvetica Neue Light" charset="0"/>
                          <a:cs typeface="Helvetica Neue Light" charset="0"/>
                        </a:rPr>
                        <a:t>O-Week</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800" b="0" i="0" dirty="0">
                          <a:solidFill>
                            <a:schemeClr val="tx1"/>
                          </a:solidFill>
                          <a:latin typeface="Helvetica Neue Light" charset="0"/>
                          <a:ea typeface="Helvetica Neue Light" charset="0"/>
                          <a:cs typeface="Helvetica Neue Light" charset="0"/>
                        </a:rPr>
                        <a:t>11 September – 13</a:t>
                      </a:r>
                      <a:r>
                        <a:rPr lang="en-US" sz="800" b="0" i="0" baseline="0" dirty="0">
                          <a:solidFill>
                            <a:schemeClr val="tx1"/>
                          </a:solidFill>
                          <a:latin typeface="Helvetica Neue Light" charset="0"/>
                          <a:ea typeface="Helvetica Neue Light" charset="0"/>
                          <a:cs typeface="Helvetica Neue Light" charset="0"/>
                        </a:rPr>
                        <a:t> September</a:t>
                      </a:r>
                      <a:endParaRPr lang="en-US" sz="800" b="0"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800" b="0" i="0" dirty="0">
                          <a:solidFill>
                            <a:schemeClr val="tx1"/>
                          </a:solidFill>
                          <a:latin typeface="Helvetica Neue Light" charset="0"/>
                          <a:ea typeface="Helvetica Neue Light" charset="0"/>
                          <a:cs typeface="Helvetica Neue Light" charset="0"/>
                        </a:rPr>
                        <a:t>9 September – 11 September</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74604">
                <a:tc>
                  <a:txBody>
                    <a:bodyPr/>
                    <a:lstStyle/>
                    <a:p>
                      <a:r>
                        <a:rPr lang="en-US" sz="800" b="0" i="0" dirty="0">
                          <a:solidFill>
                            <a:schemeClr val="tx1"/>
                          </a:solidFill>
                          <a:latin typeface="Helvetica Neue Light" charset="0"/>
                          <a:ea typeface="Helvetica Neue Light" charset="0"/>
                          <a:cs typeface="Helvetica Neue Light" charset="0"/>
                        </a:rPr>
                        <a:t>Teaching period</a:t>
                      </a:r>
                      <a:r>
                        <a:rPr lang="en-US" sz="800" b="0" i="0" baseline="0" dirty="0">
                          <a:solidFill>
                            <a:schemeClr val="tx1"/>
                          </a:solidFill>
                          <a:latin typeface="Helvetica Neue Light" charset="0"/>
                          <a:ea typeface="Helvetica Neue Light" charset="0"/>
                          <a:cs typeface="Helvetica Neue Light" charset="0"/>
                        </a:rPr>
                        <a:t> </a:t>
                      </a:r>
                      <a:endParaRPr lang="en-US" sz="800" b="0"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800" b="0" i="0" dirty="0">
                          <a:solidFill>
                            <a:schemeClr val="tx1"/>
                          </a:solidFill>
                          <a:latin typeface="Helvetica Neue Light" charset="0"/>
                          <a:ea typeface="Helvetica Neue Light" charset="0"/>
                          <a:cs typeface="Helvetica Neue Light" charset="0"/>
                        </a:rPr>
                        <a:t>16 September</a:t>
                      </a:r>
                      <a:r>
                        <a:rPr lang="en-AU" sz="800" b="0" i="0" baseline="0" dirty="0">
                          <a:solidFill>
                            <a:schemeClr val="tx1"/>
                          </a:solidFill>
                          <a:latin typeface="Helvetica Neue Light" charset="0"/>
                          <a:ea typeface="Helvetica Neue Light" charset="0"/>
                          <a:cs typeface="Helvetica Neue Light" charset="0"/>
                        </a:rPr>
                        <a:t> – 25 November</a:t>
                      </a:r>
                      <a:endParaRPr lang="en-US" sz="800" b="0"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800" b="0" i="0" dirty="0">
                          <a:solidFill>
                            <a:schemeClr val="tx1"/>
                          </a:solidFill>
                          <a:latin typeface="Helvetica Neue Light" charset="0"/>
                          <a:ea typeface="Helvetica Neue Light" charset="0"/>
                          <a:cs typeface="Helvetica Neue Light" charset="0"/>
                        </a:rPr>
                        <a:t>14 September</a:t>
                      </a:r>
                      <a:r>
                        <a:rPr lang="en-AU" sz="800" b="0" i="0" baseline="0" dirty="0">
                          <a:solidFill>
                            <a:schemeClr val="tx1"/>
                          </a:solidFill>
                          <a:latin typeface="Helvetica Neue Light" charset="0"/>
                          <a:ea typeface="Helvetica Neue Light" charset="0"/>
                          <a:cs typeface="Helvetica Neue Light" charset="0"/>
                        </a:rPr>
                        <a:t> – 23 November</a:t>
                      </a:r>
                      <a:endParaRPr lang="en-US" sz="800" b="0"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4604">
                <a:tc>
                  <a:txBody>
                    <a:bodyPr/>
                    <a:lstStyle/>
                    <a:p>
                      <a:r>
                        <a:rPr lang="en-US" sz="800" b="0" i="0" dirty="0">
                          <a:solidFill>
                            <a:schemeClr val="tx1"/>
                          </a:solidFill>
                          <a:latin typeface="Helvetica Neue Light" charset="0"/>
                          <a:ea typeface="Helvetica Neue Light" charset="0"/>
                          <a:cs typeface="Helvetica Neue Light" charset="0"/>
                        </a:rPr>
                        <a:t>Study period</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800" b="0" i="0" dirty="0">
                          <a:solidFill>
                            <a:schemeClr val="tx1"/>
                          </a:solidFill>
                          <a:latin typeface="Helvetica Neue Light" charset="0"/>
                          <a:ea typeface="Helvetica Neue Light" charset="0"/>
                          <a:cs typeface="Helvetica Neue Light" charset="0"/>
                        </a:rPr>
                        <a:t>26 November – 28 November</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800" b="0" i="0" dirty="0">
                          <a:solidFill>
                            <a:schemeClr val="tx1"/>
                          </a:solidFill>
                          <a:latin typeface="Helvetica Neue Light" charset="0"/>
                          <a:ea typeface="Helvetica Neue Light" charset="0"/>
                          <a:cs typeface="Helvetica Neue Light" charset="0"/>
                        </a:rPr>
                        <a:t>24 November – 26 November</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74604">
                <a:tc>
                  <a:txBody>
                    <a:bodyPr/>
                    <a:lstStyle/>
                    <a:p>
                      <a:r>
                        <a:rPr lang="en-US" sz="800" b="0" i="0" dirty="0">
                          <a:solidFill>
                            <a:schemeClr val="tx1"/>
                          </a:solidFill>
                          <a:latin typeface="Helvetica Neue Light" charset="0"/>
                          <a:ea typeface="Helvetica Neue Light" charset="0"/>
                          <a:cs typeface="Helvetica Neue Light" charset="0"/>
                        </a:rPr>
                        <a:t>Exams </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i="0" dirty="0">
                          <a:solidFill>
                            <a:schemeClr val="tx1"/>
                          </a:solidFill>
                          <a:latin typeface="Helvetica Neue Light" charset="0"/>
                          <a:ea typeface="Helvetica Neue Light" charset="0"/>
                          <a:cs typeface="Helvetica Neue Light" charset="0"/>
                        </a:rPr>
                        <a:t>29 November – 14 December</a:t>
                      </a: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i="0" dirty="0">
                          <a:solidFill>
                            <a:schemeClr val="tx1"/>
                          </a:solidFill>
                          <a:latin typeface="Helvetica Neue Light" charset="0"/>
                          <a:ea typeface="Helvetica Neue Light" charset="0"/>
                          <a:cs typeface="Helvetica Neue Light" charset="0"/>
                        </a:rPr>
                        <a:t>27 November</a:t>
                      </a:r>
                      <a:r>
                        <a:rPr lang="en-US" sz="800" b="0" i="0" baseline="0" dirty="0">
                          <a:solidFill>
                            <a:schemeClr val="tx1"/>
                          </a:solidFill>
                          <a:latin typeface="Helvetica Neue Light" charset="0"/>
                          <a:ea typeface="Helvetica Neue Light" charset="0"/>
                          <a:cs typeface="Helvetica Neue Light" charset="0"/>
                        </a:rPr>
                        <a:t> – 12 December</a:t>
                      </a:r>
                      <a:endParaRPr lang="en-US" sz="800" b="0" i="0" dirty="0">
                        <a:solidFill>
                          <a:schemeClr val="tx1"/>
                        </a:solidFill>
                        <a:latin typeface="Helvetica Neue Light" charset="0"/>
                        <a:ea typeface="Helvetica Neue Light" charset="0"/>
                        <a:cs typeface="Helvetica Neue Light" charset="0"/>
                      </a:endParaRPr>
                    </a:p>
                  </a:txBody>
                  <a:tcPr marL="38315" marR="38315" marT="38315" marB="3831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3" name="Rectangle 22"/>
          <p:cNvSpPr/>
          <p:nvPr/>
        </p:nvSpPr>
        <p:spPr>
          <a:xfrm>
            <a:off x="2950093" y="1801628"/>
            <a:ext cx="516487" cy="923330"/>
          </a:xfrm>
          <a:prstGeom prst="rect">
            <a:avLst/>
          </a:prstGeom>
        </p:spPr>
        <p:txBody>
          <a:bodyPr wrap="none">
            <a:spAutoFit/>
          </a:bodyPr>
          <a:lstStyle/>
          <a:p>
            <a:pPr algn="r"/>
            <a:r>
              <a:rPr lang="en-US" sz="5400" b="1" dirty="0">
                <a:solidFill>
                  <a:srgbClr val="4348A6"/>
                </a:solidFill>
                <a:latin typeface="DIN Alternate" charset="0"/>
                <a:ea typeface="DIN Alternate" charset="0"/>
                <a:cs typeface="DIN Alternate" charset="0"/>
              </a:rPr>
              <a:t>1</a:t>
            </a:r>
            <a:endParaRPr lang="en-US" sz="4000" dirty="0">
              <a:solidFill>
                <a:srgbClr val="4348A6"/>
              </a:solidFill>
              <a:latin typeface="Helvetica Neue Light" charset="0"/>
              <a:ea typeface="Helvetica Neue Light" charset="0"/>
              <a:cs typeface="Helvetica Neue Light" charset="0"/>
            </a:endParaRPr>
          </a:p>
        </p:txBody>
      </p:sp>
      <p:sp>
        <p:nvSpPr>
          <p:cNvPr id="24" name="TextBox 23"/>
          <p:cNvSpPr txBox="1"/>
          <p:nvPr/>
        </p:nvSpPr>
        <p:spPr>
          <a:xfrm>
            <a:off x="2627922" y="3290566"/>
            <a:ext cx="744275" cy="323165"/>
          </a:xfrm>
          <a:prstGeom prst="rect">
            <a:avLst/>
          </a:prstGeom>
          <a:noFill/>
        </p:spPr>
        <p:txBody>
          <a:bodyPr wrap="square" rtlCol="0">
            <a:spAutoFit/>
          </a:bodyPr>
          <a:lstStyle/>
          <a:p>
            <a:pPr algn="r">
              <a:lnSpc>
                <a:spcPts val="1780"/>
              </a:lnSpc>
            </a:pPr>
            <a:r>
              <a:rPr lang="en-US" sz="1600" b="1" dirty="0">
                <a:solidFill>
                  <a:srgbClr val="4348A6"/>
                </a:solidFill>
                <a:latin typeface="DIN Alternate" charset="0"/>
                <a:ea typeface="DIN Alternate" charset="0"/>
                <a:cs typeface="DIN Alternate" charset="0"/>
              </a:rPr>
              <a:t>Term</a:t>
            </a:r>
          </a:p>
        </p:txBody>
      </p:sp>
      <p:sp>
        <p:nvSpPr>
          <p:cNvPr id="25" name="Rectangle 24"/>
          <p:cNvSpPr/>
          <p:nvPr/>
        </p:nvSpPr>
        <p:spPr>
          <a:xfrm>
            <a:off x="2855710" y="3440269"/>
            <a:ext cx="516487" cy="923330"/>
          </a:xfrm>
          <a:prstGeom prst="rect">
            <a:avLst/>
          </a:prstGeom>
        </p:spPr>
        <p:txBody>
          <a:bodyPr wrap="none">
            <a:spAutoFit/>
          </a:bodyPr>
          <a:lstStyle/>
          <a:p>
            <a:pPr algn="r"/>
            <a:r>
              <a:rPr lang="en-US" sz="5400" b="1" dirty="0">
                <a:solidFill>
                  <a:srgbClr val="4348A6"/>
                </a:solidFill>
                <a:latin typeface="DIN Alternate" charset="0"/>
                <a:ea typeface="DIN Alternate" charset="0"/>
                <a:cs typeface="DIN Alternate" charset="0"/>
              </a:rPr>
              <a:t>2</a:t>
            </a:r>
            <a:endParaRPr lang="en-US" sz="4000" dirty="0">
              <a:solidFill>
                <a:srgbClr val="4348A6"/>
              </a:solidFill>
              <a:latin typeface="Helvetica Neue Light" charset="0"/>
              <a:ea typeface="Helvetica Neue Light" charset="0"/>
              <a:cs typeface="Helvetica Neue Light" charset="0"/>
            </a:endParaRPr>
          </a:p>
        </p:txBody>
      </p:sp>
      <p:sp>
        <p:nvSpPr>
          <p:cNvPr id="26" name="TextBox 25"/>
          <p:cNvSpPr txBox="1"/>
          <p:nvPr/>
        </p:nvSpPr>
        <p:spPr>
          <a:xfrm>
            <a:off x="2627922" y="4695860"/>
            <a:ext cx="744275" cy="323165"/>
          </a:xfrm>
          <a:prstGeom prst="rect">
            <a:avLst/>
          </a:prstGeom>
          <a:noFill/>
        </p:spPr>
        <p:txBody>
          <a:bodyPr wrap="square" rtlCol="0">
            <a:spAutoFit/>
          </a:bodyPr>
          <a:lstStyle/>
          <a:p>
            <a:pPr algn="r">
              <a:lnSpc>
                <a:spcPts val="1780"/>
              </a:lnSpc>
            </a:pPr>
            <a:r>
              <a:rPr lang="en-US" sz="1600" b="1" dirty="0">
                <a:solidFill>
                  <a:srgbClr val="4348A6"/>
                </a:solidFill>
                <a:latin typeface="DIN Alternate" charset="0"/>
                <a:ea typeface="DIN Alternate" charset="0"/>
                <a:cs typeface="DIN Alternate" charset="0"/>
              </a:rPr>
              <a:t>Term</a:t>
            </a:r>
          </a:p>
        </p:txBody>
      </p:sp>
      <p:sp>
        <p:nvSpPr>
          <p:cNvPr id="27" name="Rectangle 26"/>
          <p:cNvSpPr/>
          <p:nvPr/>
        </p:nvSpPr>
        <p:spPr>
          <a:xfrm>
            <a:off x="2855710" y="4845563"/>
            <a:ext cx="516487" cy="923330"/>
          </a:xfrm>
          <a:prstGeom prst="rect">
            <a:avLst/>
          </a:prstGeom>
        </p:spPr>
        <p:txBody>
          <a:bodyPr wrap="none">
            <a:spAutoFit/>
          </a:bodyPr>
          <a:lstStyle/>
          <a:p>
            <a:pPr algn="r"/>
            <a:r>
              <a:rPr lang="en-US" sz="5400" b="1" dirty="0">
                <a:solidFill>
                  <a:srgbClr val="4348A6"/>
                </a:solidFill>
                <a:latin typeface="DIN Alternate" charset="0"/>
                <a:ea typeface="DIN Alternate" charset="0"/>
                <a:cs typeface="DIN Alternate" charset="0"/>
              </a:rPr>
              <a:t>3</a:t>
            </a:r>
            <a:endParaRPr lang="en-US" sz="4000" dirty="0">
              <a:solidFill>
                <a:srgbClr val="4348A6"/>
              </a:solidFill>
              <a:latin typeface="Helvetica Neue Light" charset="0"/>
              <a:ea typeface="Helvetica Neue Light" charset="0"/>
              <a:cs typeface="Helvetica Neue Light"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671098"/>
            <a:ext cx="7848600" cy="1966498"/>
          </a:xfrm>
          <a:custGeom>
            <a:avLst/>
            <a:gdLst/>
            <a:ahLst/>
            <a:cxnLst/>
            <a:rect l="l" t="t" r="r" b="b"/>
            <a:pathLst>
              <a:path w="878205" h="1851025">
                <a:moveTo>
                  <a:pt x="0" y="1850923"/>
                </a:moveTo>
                <a:lnTo>
                  <a:pt x="877697" y="1850923"/>
                </a:lnTo>
                <a:lnTo>
                  <a:pt x="877697" y="0"/>
                </a:lnTo>
              </a:path>
            </a:pathLst>
          </a:custGeom>
          <a:ln w="62611">
            <a:solidFill>
              <a:srgbClr val="FFE600"/>
            </a:solidFill>
          </a:ln>
        </p:spPr>
        <p:txBody>
          <a:bodyPr wrap="square" lIns="0" tIns="0" rIns="0" bIns="0" rtlCol="0"/>
          <a:lstStyle/>
          <a:p>
            <a:endParaRPr/>
          </a:p>
        </p:txBody>
      </p:sp>
      <p:sp>
        <p:nvSpPr>
          <p:cNvPr id="6" name="Title 1"/>
          <p:cNvSpPr txBox="1">
            <a:spLocks/>
          </p:cNvSpPr>
          <p:nvPr/>
        </p:nvSpPr>
        <p:spPr>
          <a:xfrm>
            <a:off x="1139300" y="661696"/>
            <a:ext cx="7318900" cy="553998"/>
          </a:xfrm>
          <a:prstGeom prst="rect">
            <a:avLst/>
          </a:prstGeom>
        </p:spPr>
        <p:txBody>
          <a:bodyPr wrap="square" lIns="0" tIns="0" rIns="0" bIns="0">
            <a:spAutoFit/>
          </a:bodyPr>
          <a:lstStyle>
            <a:lvl1pPr>
              <a:defRPr sz="3500" b="1" i="0">
                <a:solidFill>
                  <a:srgbClr val="061D48"/>
                </a:solidFill>
                <a:latin typeface="DIN Alternate" charset="0"/>
                <a:ea typeface="DIN Alternate" charset="0"/>
                <a:cs typeface="DIN Alternate" charset="0"/>
              </a:defRPr>
            </a:lvl1pPr>
          </a:lstStyle>
          <a:p>
            <a:r>
              <a:rPr lang="en-AU" sz="3600" kern="0" dirty="0"/>
              <a:t>FEES, VISAS AND BENEFITS</a:t>
            </a:r>
          </a:p>
        </p:txBody>
      </p:sp>
      <p:sp>
        <p:nvSpPr>
          <p:cNvPr id="38" name="Text Placeholder 3"/>
          <p:cNvSpPr>
            <a:spLocks noGrp="1"/>
          </p:cNvSpPr>
          <p:nvPr>
            <p:ph type="body" idx="4294967295"/>
          </p:nvPr>
        </p:nvSpPr>
        <p:spPr>
          <a:xfrm>
            <a:off x="1905000" y="1524000"/>
            <a:ext cx="5867400" cy="4606925"/>
          </a:xfrm>
          <a:prstGeom prst="rect">
            <a:avLst/>
          </a:prstGeom>
        </p:spPr>
        <p:txBody>
          <a:bodyPr>
            <a:noAutofit/>
          </a:bodyPr>
          <a:lstStyle/>
          <a:p>
            <a:pPr>
              <a:lnSpc>
                <a:spcPct val="150000"/>
              </a:lnSpc>
            </a:pPr>
            <a:r>
              <a:rPr lang="en-US" sz="1200" dirty="0">
                <a:solidFill>
                  <a:srgbClr val="4348A6"/>
                </a:solidFill>
                <a:latin typeface="DIN Alternate" charset="0"/>
                <a:ea typeface="DIN Alternate" charset="0"/>
                <a:cs typeface="DIN Alternate" charset="0"/>
              </a:rPr>
              <a:t>COURSE FEES</a:t>
            </a:r>
          </a:p>
          <a:p>
            <a:pPr marL="171450" indent="-171450">
              <a:lnSpc>
                <a:spcPct val="150000"/>
              </a:lnSpc>
              <a:buFont typeface="Arial" charset="0"/>
              <a:buChar char="•"/>
            </a:pPr>
            <a:r>
              <a:rPr lang="en-US" sz="1200" dirty="0">
                <a:latin typeface="Arial MT Std Light" charset="0"/>
                <a:ea typeface="Arial MT Std Light" charset="0"/>
                <a:cs typeface="Arial MT Std Light" charset="0"/>
              </a:rPr>
              <a:t>Course fees will not be affected by UNSW3+.</a:t>
            </a:r>
          </a:p>
          <a:p>
            <a:pPr marL="171450" indent="-171450">
              <a:lnSpc>
                <a:spcPct val="150000"/>
              </a:lnSpc>
              <a:buFont typeface="Arial" charset="0"/>
              <a:buChar char="•"/>
            </a:pPr>
            <a:r>
              <a:rPr lang="en-US" sz="1200" dirty="0">
                <a:latin typeface="Arial MT Std Light" charset="0"/>
                <a:ea typeface="Arial MT Std Light" charset="0"/>
                <a:cs typeface="Arial MT Std Light" charset="0"/>
              </a:rPr>
              <a:t>The normal study load will continue to be eight courses per year and the minimum full-time study load will continue to be six courses per year.</a:t>
            </a:r>
          </a:p>
          <a:p>
            <a:pPr>
              <a:lnSpc>
                <a:spcPct val="150000"/>
              </a:lnSpc>
              <a:buFont typeface="Arial" charset="0"/>
              <a:buChar char="•"/>
            </a:pPr>
            <a:endParaRPr lang="en-US" sz="1200" dirty="0">
              <a:latin typeface="Arial MT Std Light" charset="0"/>
              <a:ea typeface="Arial MT Std Light" charset="0"/>
              <a:cs typeface="Arial MT Std Light" charset="0"/>
            </a:endParaRPr>
          </a:p>
          <a:p>
            <a:pPr>
              <a:lnSpc>
                <a:spcPct val="150000"/>
              </a:lnSpc>
            </a:pPr>
            <a:r>
              <a:rPr lang="en-US" sz="1200" dirty="0">
                <a:solidFill>
                  <a:srgbClr val="4348A6"/>
                </a:solidFill>
                <a:latin typeface="DIN Alternate" charset="0"/>
                <a:ea typeface="DIN Alternate" charset="0"/>
                <a:cs typeface="DIN Alternate" charset="0"/>
              </a:rPr>
              <a:t>SCHOLARSHIPS</a:t>
            </a:r>
          </a:p>
          <a:p>
            <a:pPr marL="171450" indent="-171450">
              <a:lnSpc>
                <a:spcPct val="150000"/>
              </a:lnSpc>
              <a:buFont typeface="Arial" charset="0"/>
              <a:buChar char="•"/>
            </a:pPr>
            <a:r>
              <a:rPr lang="en-US" sz="1200" dirty="0">
                <a:latin typeface="Arial MT Std Light" charset="0"/>
                <a:ea typeface="Arial MT Std Light" charset="0"/>
                <a:cs typeface="Arial MT Std Light" charset="0"/>
              </a:rPr>
              <a:t>Scholarship payments will be aligned with the new term dates, but the value of UNSW scholarships paid over a year will not change. Those on external scholarships (Commonwealth Government, external industry scholarships) should not be affected so long as students maintain their full-time status. The value and length of scholarships should not change under UNSW3+.</a:t>
            </a:r>
          </a:p>
          <a:p>
            <a:pPr>
              <a:lnSpc>
                <a:spcPct val="150000"/>
              </a:lnSpc>
              <a:buFont typeface="Arial" charset="0"/>
              <a:buChar char="•"/>
            </a:pPr>
            <a:endParaRPr lang="en-US" sz="1200" dirty="0">
              <a:latin typeface="Arial MT Std Light" charset="0"/>
              <a:ea typeface="Arial MT Std Light" charset="0"/>
              <a:cs typeface="Arial MT Std Light" charset="0"/>
            </a:endParaRPr>
          </a:p>
          <a:p>
            <a:pPr>
              <a:lnSpc>
                <a:spcPct val="150000"/>
              </a:lnSpc>
            </a:pPr>
            <a:r>
              <a:rPr lang="en-US" sz="1200" dirty="0">
                <a:solidFill>
                  <a:srgbClr val="4348A6"/>
                </a:solidFill>
                <a:latin typeface="DIN Alternate" charset="0"/>
                <a:ea typeface="DIN Alternate" charset="0"/>
                <a:cs typeface="DIN Alternate" charset="0"/>
              </a:rPr>
              <a:t>INTERNATIONAL STUDENTS</a:t>
            </a:r>
          </a:p>
          <a:p>
            <a:pPr marL="171450" indent="-171450">
              <a:lnSpc>
                <a:spcPct val="150000"/>
              </a:lnSpc>
              <a:buFont typeface="Arial" charset="0"/>
              <a:buChar char="•"/>
            </a:pPr>
            <a:r>
              <a:rPr lang="en-US" sz="1200" dirty="0">
                <a:latin typeface="Arial MT Std Light" charset="0"/>
                <a:ea typeface="Arial MT Std Light" charset="0"/>
                <a:cs typeface="Arial MT Std Light" charset="0"/>
              </a:rPr>
              <a:t>Visa requirements will not change, as all programs will be completed within the same time as current. However, some programs such as double majors may be able to finish slightly earlier. Students will still need to maintain full-time status as described above.</a:t>
            </a:r>
          </a:p>
          <a:p>
            <a:pPr marL="171450" indent="-171450">
              <a:lnSpc>
                <a:spcPct val="150000"/>
              </a:lnSpc>
              <a:buFont typeface="Arial" charset="0"/>
              <a:buChar char="•"/>
            </a:pPr>
            <a:endParaRPr lang="en-US" altLang="en-US" sz="1200" dirty="0">
              <a:latin typeface="Arial MT Std Light" charset="0"/>
              <a:ea typeface="Arial MT Std Light" charset="0"/>
              <a:cs typeface="Arial MT Std Light" charset="0"/>
            </a:endParaRPr>
          </a:p>
        </p:txBody>
      </p:sp>
      <p:pic>
        <p:nvPicPr>
          <p:cNvPr id="11" name="Picture 10"/>
          <p:cNvPicPr>
            <a:picLocks noChangeAspect="1"/>
          </p:cNvPicPr>
          <p:nvPr/>
        </p:nvPicPr>
        <p:blipFill>
          <a:blip r:embed="rId2"/>
          <a:stretch>
            <a:fillRect/>
          </a:stretch>
        </p:blipFill>
        <p:spPr>
          <a:xfrm>
            <a:off x="1295400" y="1676400"/>
            <a:ext cx="508000" cy="711200"/>
          </a:xfrm>
          <a:prstGeom prst="rect">
            <a:avLst/>
          </a:prstGeom>
        </p:spPr>
      </p:pic>
      <p:pic>
        <p:nvPicPr>
          <p:cNvPr id="17" name="Picture 16"/>
          <p:cNvPicPr>
            <a:picLocks noChangeAspect="1"/>
          </p:cNvPicPr>
          <p:nvPr/>
        </p:nvPicPr>
        <p:blipFill>
          <a:blip r:embed="rId3"/>
          <a:stretch>
            <a:fillRect/>
          </a:stretch>
        </p:blipFill>
        <p:spPr>
          <a:xfrm>
            <a:off x="1330325" y="3048000"/>
            <a:ext cx="438150" cy="559019"/>
          </a:xfrm>
          <a:prstGeom prst="rect">
            <a:avLst/>
          </a:prstGeom>
        </p:spPr>
      </p:pic>
      <p:pic>
        <p:nvPicPr>
          <p:cNvPr id="44" name="Picture 43"/>
          <p:cNvPicPr>
            <a:picLocks noChangeAspect="1"/>
          </p:cNvPicPr>
          <p:nvPr/>
        </p:nvPicPr>
        <p:blipFill>
          <a:blip r:embed="rId4"/>
          <a:stretch>
            <a:fillRect/>
          </a:stretch>
        </p:blipFill>
        <p:spPr>
          <a:xfrm>
            <a:off x="1295400" y="4876800"/>
            <a:ext cx="508000" cy="508000"/>
          </a:xfrm>
          <a:prstGeom prst="rect">
            <a:avLst/>
          </a:prstGeom>
        </p:spPr>
      </p:pic>
      <p:sp>
        <p:nvSpPr>
          <p:cNvPr id="8" name="object 98"/>
          <p:cNvSpPr txBox="1">
            <a:spLocks noGrp="1"/>
          </p:cNvSpPr>
          <p:nvPr>
            <p:ph type="ftr" sz="quarter" idx="5"/>
          </p:nvPr>
        </p:nvSpPr>
        <p:spPr>
          <a:xfrm>
            <a:off x="8473275" y="6173323"/>
            <a:ext cx="317500" cy="133350"/>
          </a:xfrm>
          <a:prstGeom prst="rect">
            <a:avLst/>
          </a:prstGeom>
        </p:spPr>
        <p:txBody>
          <a:bodyPr vert="horz" wrap="square" lIns="0" tIns="0" rIns="0" bIns="0" rtlCol="0">
            <a:spAutoFit/>
          </a:bodyPr>
          <a:lstStyle/>
          <a:p>
            <a:pPr marL="12700">
              <a:lnSpc>
                <a:spcPts val="925"/>
              </a:lnSpc>
            </a:pPr>
            <a:r>
              <a:rPr spc="-125" dirty="0"/>
              <a:t>U</a:t>
            </a:r>
            <a:r>
              <a:rPr spc="-75" dirty="0"/>
              <a:t>N</a:t>
            </a:r>
            <a:r>
              <a:rPr spc="-60" dirty="0"/>
              <a:t>SW</a:t>
            </a:r>
          </a:p>
        </p:txBody>
      </p:sp>
    </p:spTree>
    <p:extLst>
      <p:ext uri="{BB962C8B-B14F-4D97-AF65-F5344CB8AC3E}">
        <p14:creationId xmlns:p14="http://schemas.microsoft.com/office/powerpoint/2010/main" val="489829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3"/>
          <p:cNvSpPr>
            <a:spLocks noGrp="1"/>
          </p:cNvSpPr>
          <p:nvPr>
            <p:ph type="body" idx="4294967295"/>
          </p:nvPr>
        </p:nvSpPr>
        <p:spPr>
          <a:xfrm>
            <a:off x="1981200" y="1539922"/>
            <a:ext cx="6096000" cy="4606925"/>
          </a:xfrm>
          <a:prstGeom prst="rect">
            <a:avLst/>
          </a:prstGeom>
        </p:spPr>
        <p:txBody>
          <a:bodyPr>
            <a:noAutofit/>
          </a:bodyPr>
          <a:lstStyle/>
          <a:p>
            <a:pPr>
              <a:lnSpc>
                <a:spcPct val="150000"/>
              </a:lnSpc>
            </a:pPr>
            <a:r>
              <a:rPr lang="en-US" sz="1200" dirty="0">
                <a:solidFill>
                  <a:srgbClr val="4348A6"/>
                </a:solidFill>
                <a:latin typeface="DIN Alternate" charset="0"/>
                <a:ea typeface="DIN Alternate" charset="0"/>
                <a:cs typeface="DIN Alternate" charset="0"/>
              </a:rPr>
              <a:t>TIMING</a:t>
            </a:r>
          </a:p>
          <a:p>
            <a:pPr marL="171450" indent="-171450">
              <a:lnSpc>
                <a:spcPct val="150000"/>
              </a:lnSpc>
              <a:buFont typeface="Arial" charset="0"/>
              <a:buChar char="•"/>
            </a:pPr>
            <a:r>
              <a:rPr lang="en-US" sz="1100" dirty="0">
                <a:latin typeface="Arial MT Std Light" charset="0"/>
                <a:ea typeface="Arial MT Std Light" charset="0"/>
                <a:cs typeface="Arial MT Std Light" charset="0"/>
              </a:rPr>
              <a:t>The length of the summer holiday break will reduce from 14 weeks to nine weeks. Mid-year breaks are still four weeks, but will instead be in two blocks of two weeks.</a:t>
            </a:r>
          </a:p>
          <a:p>
            <a:pPr>
              <a:lnSpc>
                <a:spcPct val="150000"/>
              </a:lnSpc>
              <a:buFont typeface="Arial" charset="0"/>
              <a:buChar char="•"/>
            </a:pPr>
            <a:endParaRPr lang="en-US" sz="1100" dirty="0">
              <a:latin typeface="Arial MT Std Light" charset="0"/>
              <a:ea typeface="Arial MT Std Light" charset="0"/>
              <a:cs typeface="Arial MT Std Light" charset="0"/>
            </a:endParaRPr>
          </a:p>
          <a:p>
            <a:pPr>
              <a:lnSpc>
                <a:spcPct val="150000"/>
              </a:lnSpc>
            </a:pPr>
            <a:r>
              <a:rPr lang="en-US" sz="1200" dirty="0">
                <a:solidFill>
                  <a:srgbClr val="4348A6"/>
                </a:solidFill>
                <a:latin typeface="DIN Alternate" charset="0"/>
                <a:ea typeface="DIN Alternate" charset="0"/>
                <a:cs typeface="DIN Alternate" charset="0"/>
              </a:rPr>
              <a:t>SUMMER</a:t>
            </a:r>
          </a:p>
          <a:p>
            <a:pPr marL="171450" indent="-171450">
              <a:lnSpc>
                <a:spcPct val="150000"/>
              </a:lnSpc>
              <a:buFont typeface="Arial" charset="0"/>
              <a:buChar char="•"/>
            </a:pPr>
            <a:r>
              <a:rPr lang="en-US" sz="1100" dirty="0">
                <a:latin typeface="Arial MT Std Light" charset="0"/>
                <a:ea typeface="Arial MT Std Light" charset="0"/>
                <a:cs typeface="Arial MT Std Light" charset="0"/>
              </a:rPr>
              <a:t>The summer term will be five weeks and offer short, optional intensive courses with limited offerings. The courses available will depend on what individual Faculties and Schools decide to offer. Students will not be required to study in summer, and if they chose not to study, they would still have a nine-week summer break.</a:t>
            </a:r>
          </a:p>
          <a:p>
            <a:pPr>
              <a:lnSpc>
                <a:spcPct val="150000"/>
              </a:lnSpc>
              <a:buFont typeface="Arial" charset="0"/>
              <a:buChar char="•"/>
            </a:pPr>
            <a:endParaRPr lang="en-US" sz="1100" dirty="0">
              <a:latin typeface="Arial MT Std Light" charset="0"/>
              <a:ea typeface="Arial MT Std Light" charset="0"/>
              <a:cs typeface="Arial MT Std Light" charset="0"/>
            </a:endParaRPr>
          </a:p>
          <a:p>
            <a:pPr>
              <a:lnSpc>
                <a:spcPct val="150000"/>
              </a:lnSpc>
            </a:pPr>
            <a:r>
              <a:rPr lang="en-US" sz="1200" dirty="0">
                <a:solidFill>
                  <a:srgbClr val="4348A6"/>
                </a:solidFill>
                <a:latin typeface="DIN Alternate" charset="0"/>
                <a:ea typeface="DIN Alternate" charset="0"/>
                <a:cs typeface="DIN Alternate" charset="0"/>
              </a:rPr>
              <a:t>OPPORTUNITIES</a:t>
            </a:r>
          </a:p>
          <a:p>
            <a:pPr marL="171450" indent="-171450">
              <a:lnSpc>
                <a:spcPct val="150000"/>
              </a:lnSpc>
              <a:buFont typeface="Arial" charset="0"/>
              <a:buChar char="•"/>
            </a:pPr>
            <a:r>
              <a:rPr lang="en-US" sz="1100" dirty="0">
                <a:latin typeface="Arial MT Std Light" charset="0"/>
                <a:ea typeface="Arial MT Std Light" charset="0"/>
                <a:cs typeface="Arial MT Std Light" charset="0"/>
              </a:rPr>
              <a:t>UNSW3+ will provide students with more opportunities to enhance their graduate attributes, including internships, exchange, and other extra-curricular experiences.</a:t>
            </a:r>
          </a:p>
          <a:p>
            <a:pPr marL="171450" indent="-171450">
              <a:lnSpc>
                <a:spcPct val="150000"/>
              </a:lnSpc>
              <a:buFont typeface="Arial" charset="0"/>
              <a:buChar char="•"/>
            </a:pPr>
            <a:r>
              <a:rPr lang="en-US" sz="1100" dirty="0">
                <a:latin typeface="Arial MT Std Light" charset="0"/>
                <a:ea typeface="Arial MT Std Light" charset="0"/>
                <a:cs typeface="Arial MT Std Light" charset="0"/>
              </a:rPr>
              <a:t>With 10% fewer contact hours per week for a load of three courses, compared with four courses today, the lower weekly study load will give students more time to work throughout the year, placing less pressure on part-time work in the holiday breaks.</a:t>
            </a:r>
          </a:p>
          <a:p>
            <a:pPr marL="171450" indent="-171450">
              <a:lnSpc>
                <a:spcPct val="150000"/>
              </a:lnSpc>
              <a:buFont typeface="Arial" charset="0"/>
              <a:buChar char="•"/>
            </a:pPr>
            <a:r>
              <a:rPr lang="en-US" sz="1100" dirty="0">
                <a:latin typeface="Arial MT Std Light" charset="0"/>
                <a:ea typeface="Arial MT Std Light" charset="0"/>
                <a:cs typeface="Arial MT Std Light" charset="0"/>
              </a:rPr>
              <a:t>Students will also have the opportunity to lower their term load whilst still retaining full-time student status, allowing them to take on part-time work during times of the year that suits them.</a:t>
            </a:r>
          </a:p>
          <a:p>
            <a:pPr>
              <a:lnSpc>
                <a:spcPct val="150000"/>
              </a:lnSpc>
            </a:pPr>
            <a:endParaRPr lang="en-US" altLang="en-US" sz="1100" dirty="0">
              <a:latin typeface="Arial MT Std Light" charset="0"/>
              <a:ea typeface="Arial MT Std Light" charset="0"/>
              <a:cs typeface="Arial MT Std Light" charset="0"/>
            </a:endParaRPr>
          </a:p>
        </p:txBody>
      </p:sp>
      <p:sp>
        <p:nvSpPr>
          <p:cNvPr id="7" name="object 2"/>
          <p:cNvSpPr/>
          <p:nvPr/>
        </p:nvSpPr>
        <p:spPr>
          <a:xfrm>
            <a:off x="0" y="-671098"/>
            <a:ext cx="6400800" cy="2042698"/>
          </a:xfrm>
          <a:custGeom>
            <a:avLst/>
            <a:gdLst/>
            <a:ahLst/>
            <a:cxnLst/>
            <a:rect l="l" t="t" r="r" b="b"/>
            <a:pathLst>
              <a:path w="878205" h="1851025">
                <a:moveTo>
                  <a:pt x="0" y="1850923"/>
                </a:moveTo>
                <a:lnTo>
                  <a:pt x="877697" y="1850923"/>
                </a:lnTo>
                <a:lnTo>
                  <a:pt x="877697" y="0"/>
                </a:lnTo>
              </a:path>
            </a:pathLst>
          </a:custGeom>
          <a:ln w="62611">
            <a:solidFill>
              <a:srgbClr val="FFE600"/>
            </a:solidFill>
          </a:ln>
        </p:spPr>
        <p:txBody>
          <a:bodyPr wrap="square" lIns="0" tIns="0" rIns="0" bIns="0" rtlCol="0"/>
          <a:lstStyle/>
          <a:p>
            <a:endParaRPr/>
          </a:p>
        </p:txBody>
      </p:sp>
      <p:sp>
        <p:nvSpPr>
          <p:cNvPr id="8" name="Title 1"/>
          <p:cNvSpPr txBox="1">
            <a:spLocks/>
          </p:cNvSpPr>
          <p:nvPr/>
        </p:nvSpPr>
        <p:spPr>
          <a:xfrm>
            <a:off x="1139300" y="661696"/>
            <a:ext cx="7318900" cy="553998"/>
          </a:xfrm>
          <a:prstGeom prst="rect">
            <a:avLst/>
          </a:prstGeom>
        </p:spPr>
        <p:txBody>
          <a:bodyPr wrap="square" lIns="0" tIns="0" rIns="0" bIns="0">
            <a:spAutoFit/>
          </a:bodyPr>
          <a:lstStyle>
            <a:lvl1pPr>
              <a:defRPr sz="3500" b="1" i="0">
                <a:solidFill>
                  <a:srgbClr val="061D48"/>
                </a:solidFill>
                <a:latin typeface="DIN Alternate" charset="0"/>
                <a:ea typeface="DIN Alternate" charset="0"/>
                <a:cs typeface="DIN Alternate" charset="0"/>
              </a:defRPr>
            </a:lvl1pPr>
          </a:lstStyle>
          <a:p>
            <a:r>
              <a:rPr lang="en-AU" sz="3600" kern="0" dirty="0"/>
              <a:t>UNIVERSITY BREAKS</a:t>
            </a:r>
          </a:p>
        </p:txBody>
      </p:sp>
      <p:pic>
        <p:nvPicPr>
          <p:cNvPr id="3" name="Picture 2"/>
          <p:cNvPicPr>
            <a:picLocks noChangeAspect="1"/>
          </p:cNvPicPr>
          <p:nvPr/>
        </p:nvPicPr>
        <p:blipFill>
          <a:blip r:embed="rId2"/>
          <a:stretch>
            <a:fillRect/>
          </a:stretch>
        </p:blipFill>
        <p:spPr>
          <a:xfrm>
            <a:off x="1155934" y="1524000"/>
            <a:ext cx="609600" cy="609600"/>
          </a:xfrm>
          <a:prstGeom prst="rect">
            <a:avLst/>
          </a:prstGeom>
        </p:spPr>
      </p:pic>
      <p:pic>
        <p:nvPicPr>
          <p:cNvPr id="12" name="Picture 11"/>
          <p:cNvPicPr>
            <a:picLocks noChangeAspect="1"/>
          </p:cNvPicPr>
          <p:nvPr/>
        </p:nvPicPr>
        <p:blipFill>
          <a:blip r:embed="rId3"/>
          <a:stretch>
            <a:fillRect/>
          </a:stretch>
        </p:blipFill>
        <p:spPr>
          <a:xfrm>
            <a:off x="1155935" y="2667001"/>
            <a:ext cx="609600" cy="609600"/>
          </a:xfrm>
          <a:prstGeom prst="rect">
            <a:avLst/>
          </a:prstGeom>
        </p:spPr>
      </p:pic>
      <p:pic>
        <p:nvPicPr>
          <p:cNvPr id="9" name="Picture 8"/>
          <p:cNvPicPr>
            <a:picLocks noChangeAspect="1"/>
          </p:cNvPicPr>
          <p:nvPr/>
        </p:nvPicPr>
        <p:blipFill>
          <a:blip r:embed="rId4"/>
          <a:stretch>
            <a:fillRect/>
          </a:stretch>
        </p:blipFill>
        <p:spPr>
          <a:xfrm>
            <a:off x="1063099" y="4114800"/>
            <a:ext cx="702435" cy="421461"/>
          </a:xfrm>
          <a:prstGeom prst="rect">
            <a:avLst/>
          </a:prstGeom>
        </p:spPr>
      </p:pic>
      <p:sp>
        <p:nvSpPr>
          <p:cNvPr id="10" name="object 98"/>
          <p:cNvSpPr txBox="1">
            <a:spLocks noGrp="1"/>
          </p:cNvSpPr>
          <p:nvPr>
            <p:ph type="ftr" sz="quarter" idx="5"/>
          </p:nvPr>
        </p:nvSpPr>
        <p:spPr>
          <a:xfrm>
            <a:off x="8473275" y="6173323"/>
            <a:ext cx="317500" cy="133350"/>
          </a:xfrm>
          <a:prstGeom prst="rect">
            <a:avLst/>
          </a:prstGeom>
        </p:spPr>
        <p:txBody>
          <a:bodyPr vert="horz" wrap="square" lIns="0" tIns="0" rIns="0" bIns="0" rtlCol="0">
            <a:spAutoFit/>
          </a:bodyPr>
          <a:lstStyle/>
          <a:p>
            <a:pPr marL="12700">
              <a:lnSpc>
                <a:spcPts val="925"/>
              </a:lnSpc>
            </a:pPr>
            <a:r>
              <a:rPr spc="-125" dirty="0"/>
              <a:t>U</a:t>
            </a:r>
            <a:r>
              <a:rPr spc="-75" dirty="0"/>
              <a:t>N</a:t>
            </a:r>
            <a:r>
              <a:rPr spc="-60" dirty="0"/>
              <a:t>SW</a:t>
            </a:r>
          </a:p>
        </p:txBody>
      </p:sp>
    </p:spTree>
    <p:extLst>
      <p:ext uri="{BB962C8B-B14F-4D97-AF65-F5344CB8AC3E}">
        <p14:creationId xmlns:p14="http://schemas.microsoft.com/office/powerpoint/2010/main" val="191130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0B81-7B89-49F0-835E-4AA2F42B0214}"/>
              </a:ext>
            </a:extLst>
          </p:cNvPr>
          <p:cNvSpPr>
            <a:spLocks noGrp="1"/>
          </p:cNvSpPr>
          <p:nvPr>
            <p:ph type="title"/>
          </p:nvPr>
        </p:nvSpPr>
        <p:spPr/>
        <p:txBody>
          <a:bodyPr/>
          <a:lstStyle/>
          <a:p>
            <a:r>
              <a:rPr lang="en-AU" dirty="0"/>
              <a:t>Academic Calendar – Comparison</a:t>
            </a:r>
          </a:p>
        </p:txBody>
      </p:sp>
      <p:sp>
        <p:nvSpPr>
          <p:cNvPr id="4" name="Date Placeholder 3">
            <a:extLst>
              <a:ext uri="{FF2B5EF4-FFF2-40B4-BE49-F238E27FC236}">
                <a16:creationId xmlns:a16="http://schemas.microsoft.com/office/drawing/2014/main" id="{83AC752F-19A7-4D3B-BE12-FF559F34725C}"/>
              </a:ext>
            </a:extLst>
          </p:cNvPr>
          <p:cNvSpPr>
            <a:spLocks noGrp="1"/>
          </p:cNvSpPr>
          <p:nvPr>
            <p:ph type="dt" sz="half" idx="10"/>
          </p:nvPr>
        </p:nvSpPr>
        <p:spPr/>
        <p:txBody>
          <a:bodyPr/>
          <a:lstStyle/>
          <a:p>
            <a:fld id="{88800867-BCC5-B34C-8C86-94A2803DB8B2}" type="datetime1">
              <a:rPr lang="en-AU" smtClean="0"/>
              <a:pPr/>
              <a:t>20/11/2017</a:t>
            </a:fld>
            <a:endParaRPr lang="en-US" dirty="0"/>
          </a:p>
        </p:txBody>
      </p:sp>
      <p:sp>
        <p:nvSpPr>
          <p:cNvPr id="6" name="Slide Number Placeholder 5">
            <a:extLst>
              <a:ext uri="{FF2B5EF4-FFF2-40B4-BE49-F238E27FC236}">
                <a16:creationId xmlns:a16="http://schemas.microsoft.com/office/drawing/2014/main" id="{1682C2D5-9A5E-4C2E-A883-B7274EC65D27}"/>
              </a:ext>
            </a:extLst>
          </p:cNvPr>
          <p:cNvSpPr>
            <a:spLocks noGrp="1"/>
          </p:cNvSpPr>
          <p:nvPr>
            <p:ph type="sldNum" sz="quarter" idx="12"/>
          </p:nvPr>
        </p:nvSpPr>
        <p:spPr/>
        <p:txBody>
          <a:bodyPr/>
          <a:lstStyle/>
          <a:p>
            <a:fld id="{DACA94BD-54D1-B245-99EB-4E19BC16736A}" type="slidenum">
              <a:rPr lang="en-US" smtClean="0"/>
              <a:pPr/>
              <a:t>8</a:t>
            </a:fld>
            <a:endParaRPr lang="en-US" dirty="0"/>
          </a:p>
        </p:txBody>
      </p:sp>
      <p:cxnSp>
        <p:nvCxnSpPr>
          <p:cNvPr id="245" name="Straight Connector 244">
            <a:extLst>
              <a:ext uri="{FF2B5EF4-FFF2-40B4-BE49-F238E27FC236}">
                <a16:creationId xmlns:a16="http://schemas.microsoft.com/office/drawing/2014/main" id="{340A7267-0933-40D3-A425-426A62239DD9}"/>
              </a:ext>
            </a:extLst>
          </p:cNvPr>
          <p:cNvCxnSpPr/>
          <p:nvPr/>
        </p:nvCxnSpPr>
        <p:spPr>
          <a:xfrm>
            <a:off x="2251512" y="2766568"/>
            <a:ext cx="0" cy="16200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C6DFC6E4-A597-4BD1-8223-7597F863789A}"/>
              </a:ext>
            </a:extLst>
          </p:cNvPr>
          <p:cNvCxnSpPr/>
          <p:nvPr/>
        </p:nvCxnSpPr>
        <p:spPr>
          <a:xfrm>
            <a:off x="4429825" y="2766568"/>
            <a:ext cx="0" cy="16200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386FE2AB-2E34-40AC-925D-315F5627311A}"/>
              </a:ext>
            </a:extLst>
          </p:cNvPr>
          <p:cNvCxnSpPr>
            <a:cxnSpLocks/>
          </p:cNvCxnSpPr>
          <p:nvPr/>
        </p:nvCxnSpPr>
        <p:spPr>
          <a:xfrm>
            <a:off x="2251512" y="2847568"/>
            <a:ext cx="2178313" cy="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07237C61-0437-4729-B3B7-F31EB289BE54}"/>
              </a:ext>
            </a:extLst>
          </p:cNvPr>
          <p:cNvCxnSpPr/>
          <p:nvPr/>
        </p:nvCxnSpPr>
        <p:spPr>
          <a:xfrm>
            <a:off x="5044554" y="2766568"/>
            <a:ext cx="0" cy="16200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B8B95BE9-568A-4292-9BEF-205049A33D14}"/>
              </a:ext>
            </a:extLst>
          </p:cNvPr>
          <p:cNvCxnSpPr/>
          <p:nvPr/>
        </p:nvCxnSpPr>
        <p:spPr>
          <a:xfrm>
            <a:off x="7218712" y="2766568"/>
            <a:ext cx="0" cy="16200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814943A3-A6E0-417D-BFA4-1C4AF621E77C}"/>
              </a:ext>
            </a:extLst>
          </p:cNvPr>
          <p:cNvCxnSpPr>
            <a:cxnSpLocks/>
          </p:cNvCxnSpPr>
          <p:nvPr/>
        </p:nvCxnSpPr>
        <p:spPr>
          <a:xfrm>
            <a:off x="5044554" y="2847568"/>
            <a:ext cx="2174158" cy="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id="{2E511D8B-489C-4EA5-89E2-3E45E426EB3C}"/>
              </a:ext>
            </a:extLst>
          </p:cNvPr>
          <p:cNvSpPr txBox="1"/>
          <p:nvPr/>
        </p:nvSpPr>
        <p:spPr>
          <a:xfrm>
            <a:off x="2311453" y="2605524"/>
            <a:ext cx="689504" cy="187768"/>
          </a:xfrm>
          <a:prstGeom prst="rect">
            <a:avLst/>
          </a:prstGeom>
        </p:spPr>
        <p:txBody>
          <a:bodyPr vert="horz" wrap="none" lIns="0" tIns="0" rIns="0" bIns="0" rtlCol="0" anchor="b" anchorCtr="0">
            <a:noAutofit/>
          </a:bodyPr>
          <a:lstStyle/>
          <a:p>
            <a:pPr>
              <a:lnSpc>
                <a:spcPts val="900"/>
              </a:lnSpc>
            </a:pPr>
            <a:r>
              <a:rPr lang="en-AU" sz="900" b="1" dirty="0">
                <a:solidFill>
                  <a:schemeClr val="accent5"/>
                </a:solidFill>
                <a:latin typeface="Arial" panose="020B0604020202020204" pitchFamily="34" charset="0"/>
                <a:cs typeface="Arial" panose="020B0604020202020204" pitchFamily="34" charset="0"/>
              </a:rPr>
              <a:t>SEMESTER 1</a:t>
            </a:r>
          </a:p>
        </p:txBody>
      </p:sp>
      <p:sp>
        <p:nvSpPr>
          <p:cNvPr id="256" name="TextBox 255">
            <a:extLst>
              <a:ext uri="{FF2B5EF4-FFF2-40B4-BE49-F238E27FC236}">
                <a16:creationId xmlns:a16="http://schemas.microsoft.com/office/drawing/2014/main" id="{FAACC2B9-2212-44EC-BFC5-7E06569C9D44}"/>
              </a:ext>
            </a:extLst>
          </p:cNvPr>
          <p:cNvSpPr txBox="1"/>
          <p:nvPr/>
        </p:nvSpPr>
        <p:spPr>
          <a:xfrm>
            <a:off x="5139437" y="2605524"/>
            <a:ext cx="689504" cy="187768"/>
          </a:xfrm>
          <a:prstGeom prst="rect">
            <a:avLst/>
          </a:prstGeom>
        </p:spPr>
        <p:txBody>
          <a:bodyPr vert="horz" wrap="none" lIns="0" tIns="0" rIns="0" bIns="0" rtlCol="0" anchor="b" anchorCtr="0">
            <a:noAutofit/>
          </a:bodyPr>
          <a:lstStyle/>
          <a:p>
            <a:pPr>
              <a:lnSpc>
                <a:spcPts val="900"/>
              </a:lnSpc>
            </a:pPr>
            <a:r>
              <a:rPr lang="en-AU" sz="900" b="1" dirty="0">
                <a:solidFill>
                  <a:schemeClr val="accent5"/>
                </a:solidFill>
                <a:latin typeface="Arial" panose="020B0604020202020204" pitchFamily="34" charset="0"/>
                <a:cs typeface="Arial" panose="020B0604020202020204" pitchFamily="34" charset="0"/>
              </a:rPr>
              <a:t>SEMESTER 2</a:t>
            </a:r>
          </a:p>
        </p:txBody>
      </p:sp>
      <p:sp>
        <p:nvSpPr>
          <p:cNvPr id="239" name="TextBox 238">
            <a:extLst>
              <a:ext uri="{FF2B5EF4-FFF2-40B4-BE49-F238E27FC236}">
                <a16:creationId xmlns:a16="http://schemas.microsoft.com/office/drawing/2014/main" id="{8C8D51AE-DCC5-40A6-AB52-64F3064ECA16}"/>
              </a:ext>
            </a:extLst>
          </p:cNvPr>
          <p:cNvSpPr txBox="1"/>
          <p:nvPr/>
        </p:nvSpPr>
        <p:spPr>
          <a:xfrm>
            <a:off x="6183443" y="3196869"/>
            <a:ext cx="180110" cy="187768"/>
          </a:xfrm>
          <a:prstGeom prst="rect">
            <a:avLst/>
          </a:prstGeom>
        </p:spPr>
        <p:txBody>
          <a:bodyPr vert="horz" wrap="none" lIns="0" tIns="0" rIns="0" bIns="0" rtlCol="0" anchor="b" anchorCtr="0">
            <a:noAutofit/>
          </a:bodyPr>
          <a:lstStyle/>
          <a:p>
            <a:pPr algn="ctr">
              <a:lnSpc>
                <a:spcPts val="900"/>
              </a:lnSpc>
            </a:pPr>
            <a:r>
              <a:rPr lang="en-AU" sz="675" b="1" dirty="0">
                <a:solidFill>
                  <a:srgbClr val="D92128"/>
                </a:solidFill>
                <a:latin typeface="Arial" panose="020B0604020202020204" pitchFamily="34" charset="0"/>
                <a:cs typeface="Arial" panose="020B0604020202020204" pitchFamily="34" charset="0"/>
              </a:rPr>
              <a:t>SAT</a:t>
            </a:r>
          </a:p>
        </p:txBody>
      </p:sp>
      <p:cxnSp>
        <p:nvCxnSpPr>
          <p:cNvPr id="296" name="Straight Connector 295">
            <a:extLst>
              <a:ext uri="{FF2B5EF4-FFF2-40B4-BE49-F238E27FC236}">
                <a16:creationId xmlns:a16="http://schemas.microsoft.com/office/drawing/2014/main" id="{ED31C0B2-3436-496A-B823-8BA179654D64}"/>
              </a:ext>
            </a:extLst>
          </p:cNvPr>
          <p:cNvCxnSpPr/>
          <p:nvPr/>
        </p:nvCxnSpPr>
        <p:spPr>
          <a:xfrm>
            <a:off x="6161249" y="3399236"/>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451400A7-F40C-4075-98FD-76432FFABEA3}"/>
              </a:ext>
            </a:extLst>
          </p:cNvPr>
          <p:cNvCxnSpPr/>
          <p:nvPr/>
        </p:nvCxnSpPr>
        <p:spPr>
          <a:xfrm>
            <a:off x="6379184" y="3399236"/>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41D29F11-BCB5-4AB7-92AD-CFB27C27437E}"/>
              </a:ext>
            </a:extLst>
          </p:cNvPr>
          <p:cNvCxnSpPr>
            <a:cxnSpLocks/>
          </p:cNvCxnSpPr>
          <p:nvPr/>
        </p:nvCxnSpPr>
        <p:spPr>
          <a:xfrm>
            <a:off x="6161248" y="3480236"/>
            <a:ext cx="221507" cy="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sp>
        <p:nvSpPr>
          <p:cNvPr id="321" name="Text Placeholder 218">
            <a:extLst>
              <a:ext uri="{FF2B5EF4-FFF2-40B4-BE49-F238E27FC236}">
                <a16:creationId xmlns:a16="http://schemas.microsoft.com/office/drawing/2014/main" id="{7F57EF9D-9769-4F30-A451-A0A07032140D}"/>
              </a:ext>
            </a:extLst>
          </p:cNvPr>
          <p:cNvSpPr txBox="1">
            <a:spLocks/>
          </p:cNvSpPr>
          <p:nvPr/>
        </p:nvSpPr>
        <p:spPr>
          <a:xfrm>
            <a:off x="510321" y="2792197"/>
            <a:ext cx="665560" cy="154781"/>
          </a:xfrm>
          <a:prstGeom prst="rect">
            <a:avLst/>
          </a:prstGeom>
        </p:spPr>
        <p:txBody>
          <a:bodyPr vert="horz" wrap="none" lIns="0" tIns="0" rIns="0" bIns="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pPr>
            <a:r>
              <a:rPr lang="en-AU" sz="1050" b="1" dirty="0">
                <a:solidFill>
                  <a:schemeClr val="accent5"/>
                </a:solidFill>
                <a:latin typeface="Arial" panose="020B0604020202020204" pitchFamily="34" charset="0"/>
                <a:cs typeface="Arial" panose="020B0604020202020204" pitchFamily="34" charset="0"/>
              </a:rPr>
              <a:t>EXISTING</a:t>
            </a:r>
          </a:p>
        </p:txBody>
      </p:sp>
      <p:sp>
        <p:nvSpPr>
          <p:cNvPr id="322" name="Text Placeholder 219">
            <a:extLst>
              <a:ext uri="{FF2B5EF4-FFF2-40B4-BE49-F238E27FC236}">
                <a16:creationId xmlns:a16="http://schemas.microsoft.com/office/drawing/2014/main" id="{C21C8CB5-5932-4746-958B-10AC6E47F08F}"/>
              </a:ext>
            </a:extLst>
          </p:cNvPr>
          <p:cNvSpPr txBox="1">
            <a:spLocks/>
          </p:cNvSpPr>
          <p:nvPr/>
        </p:nvSpPr>
        <p:spPr>
          <a:xfrm>
            <a:off x="157369" y="3384637"/>
            <a:ext cx="1018512" cy="154781"/>
          </a:xfrm>
          <a:prstGeom prst="rect">
            <a:avLst/>
          </a:prstGeom>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pPr>
            <a:r>
              <a:rPr lang="en-AU" sz="1050" b="1" dirty="0">
                <a:solidFill>
                  <a:srgbClr val="D92128"/>
                </a:solidFill>
                <a:latin typeface="Arial" panose="020B0604020202020204" pitchFamily="34" charset="0"/>
                <a:cs typeface="Arial" panose="020B0604020202020204" pitchFamily="34" charset="0"/>
              </a:rPr>
              <a:t>EXAM DATES</a:t>
            </a:r>
          </a:p>
        </p:txBody>
      </p:sp>
      <p:sp>
        <p:nvSpPr>
          <p:cNvPr id="326" name="TextBox 325">
            <a:extLst>
              <a:ext uri="{FF2B5EF4-FFF2-40B4-BE49-F238E27FC236}">
                <a16:creationId xmlns:a16="http://schemas.microsoft.com/office/drawing/2014/main" id="{AC95A01E-DF5E-4011-BB52-9AE92B127B78}"/>
              </a:ext>
            </a:extLst>
          </p:cNvPr>
          <p:cNvSpPr txBox="1"/>
          <p:nvPr/>
        </p:nvSpPr>
        <p:spPr>
          <a:xfrm>
            <a:off x="2311453" y="3941026"/>
            <a:ext cx="689504" cy="187768"/>
          </a:xfrm>
          <a:prstGeom prst="rect">
            <a:avLst/>
          </a:prstGeom>
        </p:spPr>
        <p:txBody>
          <a:bodyPr vert="horz" wrap="none" lIns="0" tIns="0" rIns="0" bIns="0" rtlCol="0" anchor="b" anchorCtr="0">
            <a:noAutofit/>
          </a:bodyPr>
          <a:lstStyle/>
          <a:p>
            <a:pPr>
              <a:lnSpc>
                <a:spcPts val="900"/>
              </a:lnSpc>
            </a:pPr>
            <a:r>
              <a:rPr lang="en-AU" sz="900" b="1" dirty="0">
                <a:solidFill>
                  <a:srgbClr val="20284C"/>
                </a:solidFill>
                <a:latin typeface="Arial" panose="020B0604020202020204" pitchFamily="34" charset="0"/>
                <a:cs typeface="Arial" panose="020B0604020202020204" pitchFamily="34" charset="0"/>
              </a:rPr>
              <a:t>TERM 1</a:t>
            </a:r>
          </a:p>
        </p:txBody>
      </p:sp>
      <p:cxnSp>
        <p:nvCxnSpPr>
          <p:cNvPr id="327" name="Straight Connector 326">
            <a:extLst>
              <a:ext uri="{FF2B5EF4-FFF2-40B4-BE49-F238E27FC236}">
                <a16:creationId xmlns:a16="http://schemas.microsoft.com/office/drawing/2014/main" id="{FF2C9AB2-65F2-46A1-BB19-DC10E65D6C33}"/>
              </a:ext>
            </a:extLst>
          </p:cNvPr>
          <p:cNvCxnSpPr/>
          <p:nvPr/>
        </p:nvCxnSpPr>
        <p:spPr>
          <a:xfrm>
            <a:off x="2251512" y="4097288"/>
            <a:ext cx="0" cy="16200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3E0DDFAC-BB01-4590-BDBF-F5B44D8B2822}"/>
              </a:ext>
            </a:extLst>
          </p:cNvPr>
          <p:cNvCxnSpPr/>
          <p:nvPr/>
        </p:nvCxnSpPr>
        <p:spPr>
          <a:xfrm>
            <a:off x="3872145" y="4097288"/>
            <a:ext cx="0" cy="16200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B29933EE-17E2-46BD-8C56-246FC2C734D9}"/>
              </a:ext>
            </a:extLst>
          </p:cNvPr>
          <p:cNvCxnSpPr>
            <a:cxnSpLocks/>
          </p:cNvCxnSpPr>
          <p:nvPr/>
        </p:nvCxnSpPr>
        <p:spPr>
          <a:xfrm>
            <a:off x="2251512" y="4178288"/>
            <a:ext cx="1620633" cy="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4470B5E5-FA73-4DAD-8BB3-778577FA1C8F}"/>
              </a:ext>
            </a:extLst>
          </p:cNvPr>
          <p:cNvCxnSpPr/>
          <p:nvPr/>
        </p:nvCxnSpPr>
        <p:spPr>
          <a:xfrm>
            <a:off x="4212080" y="4097288"/>
            <a:ext cx="0" cy="16200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AE7CF87A-61FE-421F-80F8-67AD689B4186}"/>
              </a:ext>
            </a:extLst>
          </p:cNvPr>
          <p:cNvCxnSpPr/>
          <p:nvPr/>
        </p:nvCxnSpPr>
        <p:spPr>
          <a:xfrm>
            <a:off x="5825570" y="4097288"/>
            <a:ext cx="0" cy="16200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C0A6BD87-D0E9-4106-A914-4A796A590928}"/>
              </a:ext>
            </a:extLst>
          </p:cNvPr>
          <p:cNvCxnSpPr>
            <a:cxnSpLocks/>
          </p:cNvCxnSpPr>
          <p:nvPr/>
        </p:nvCxnSpPr>
        <p:spPr>
          <a:xfrm>
            <a:off x="4212081" y="4178288"/>
            <a:ext cx="1613489" cy="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93C11453-2886-4593-A15C-01D2DB7F228A}"/>
              </a:ext>
            </a:extLst>
          </p:cNvPr>
          <p:cNvCxnSpPr/>
          <p:nvPr/>
        </p:nvCxnSpPr>
        <p:spPr>
          <a:xfrm>
            <a:off x="6162158" y="4097288"/>
            <a:ext cx="0" cy="16200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3FA8121C-D13F-4CAA-BE32-9E1CF74E749F}"/>
              </a:ext>
            </a:extLst>
          </p:cNvPr>
          <p:cNvCxnSpPr/>
          <p:nvPr/>
        </p:nvCxnSpPr>
        <p:spPr>
          <a:xfrm>
            <a:off x="7778022" y="4097288"/>
            <a:ext cx="0" cy="16200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53419CE5-655F-454D-B2EE-904DADAE9E21}"/>
              </a:ext>
            </a:extLst>
          </p:cNvPr>
          <p:cNvCxnSpPr>
            <a:cxnSpLocks/>
          </p:cNvCxnSpPr>
          <p:nvPr/>
        </p:nvCxnSpPr>
        <p:spPr>
          <a:xfrm>
            <a:off x="6162157" y="4178288"/>
            <a:ext cx="1615865" cy="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sp>
        <p:nvSpPr>
          <p:cNvPr id="336" name="TextBox 335">
            <a:extLst>
              <a:ext uri="{FF2B5EF4-FFF2-40B4-BE49-F238E27FC236}">
                <a16:creationId xmlns:a16="http://schemas.microsoft.com/office/drawing/2014/main" id="{258AA1B8-A8D3-4FC7-8F60-274120E76625}"/>
              </a:ext>
            </a:extLst>
          </p:cNvPr>
          <p:cNvSpPr txBox="1"/>
          <p:nvPr/>
        </p:nvSpPr>
        <p:spPr>
          <a:xfrm>
            <a:off x="4271729" y="3941026"/>
            <a:ext cx="689504" cy="187768"/>
          </a:xfrm>
          <a:prstGeom prst="rect">
            <a:avLst/>
          </a:prstGeom>
        </p:spPr>
        <p:txBody>
          <a:bodyPr vert="horz" wrap="none" lIns="0" tIns="0" rIns="0" bIns="0" rtlCol="0" anchor="b" anchorCtr="0">
            <a:noAutofit/>
          </a:bodyPr>
          <a:lstStyle/>
          <a:p>
            <a:pPr>
              <a:lnSpc>
                <a:spcPts val="900"/>
              </a:lnSpc>
            </a:pPr>
            <a:r>
              <a:rPr lang="en-AU" sz="900" b="1" dirty="0">
                <a:solidFill>
                  <a:srgbClr val="20284C"/>
                </a:solidFill>
                <a:latin typeface="Arial" panose="020B0604020202020204" pitchFamily="34" charset="0"/>
                <a:cs typeface="Arial" panose="020B0604020202020204" pitchFamily="34" charset="0"/>
              </a:rPr>
              <a:t>TERM 2</a:t>
            </a:r>
          </a:p>
        </p:txBody>
      </p:sp>
      <p:sp>
        <p:nvSpPr>
          <p:cNvPr id="337" name="TextBox 336">
            <a:extLst>
              <a:ext uri="{FF2B5EF4-FFF2-40B4-BE49-F238E27FC236}">
                <a16:creationId xmlns:a16="http://schemas.microsoft.com/office/drawing/2014/main" id="{EF4BDE88-94A4-4233-8178-93437D03E5B5}"/>
              </a:ext>
            </a:extLst>
          </p:cNvPr>
          <p:cNvSpPr txBox="1"/>
          <p:nvPr/>
        </p:nvSpPr>
        <p:spPr>
          <a:xfrm>
            <a:off x="6206756" y="3941026"/>
            <a:ext cx="689504" cy="187768"/>
          </a:xfrm>
          <a:prstGeom prst="rect">
            <a:avLst/>
          </a:prstGeom>
        </p:spPr>
        <p:txBody>
          <a:bodyPr vert="horz" wrap="none" lIns="0" tIns="0" rIns="0" bIns="0" rtlCol="0" anchor="b" anchorCtr="0">
            <a:noAutofit/>
          </a:bodyPr>
          <a:lstStyle/>
          <a:p>
            <a:pPr>
              <a:lnSpc>
                <a:spcPts val="900"/>
              </a:lnSpc>
            </a:pPr>
            <a:r>
              <a:rPr lang="en-AU" sz="900" b="1" dirty="0">
                <a:solidFill>
                  <a:srgbClr val="20284C"/>
                </a:solidFill>
                <a:latin typeface="Arial" panose="020B0604020202020204" pitchFamily="34" charset="0"/>
                <a:cs typeface="Arial" panose="020B0604020202020204" pitchFamily="34" charset="0"/>
              </a:rPr>
              <a:t>TERM 3</a:t>
            </a:r>
          </a:p>
        </p:txBody>
      </p:sp>
      <p:sp>
        <p:nvSpPr>
          <p:cNvPr id="353" name="TextBox 352">
            <a:extLst>
              <a:ext uri="{FF2B5EF4-FFF2-40B4-BE49-F238E27FC236}">
                <a16:creationId xmlns:a16="http://schemas.microsoft.com/office/drawing/2014/main" id="{495CD3E8-93B6-4C3E-A38A-4F312F8BF203}"/>
              </a:ext>
            </a:extLst>
          </p:cNvPr>
          <p:cNvSpPr txBox="1"/>
          <p:nvPr/>
        </p:nvSpPr>
        <p:spPr>
          <a:xfrm>
            <a:off x="6743034" y="3196869"/>
            <a:ext cx="180110" cy="187768"/>
          </a:xfrm>
          <a:prstGeom prst="rect">
            <a:avLst/>
          </a:prstGeom>
        </p:spPr>
        <p:txBody>
          <a:bodyPr vert="horz" wrap="none" lIns="0" tIns="0" rIns="0" bIns="0" rtlCol="0" anchor="b" anchorCtr="0">
            <a:noAutofit/>
          </a:bodyPr>
          <a:lstStyle/>
          <a:p>
            <a:pPr algn="ctr">
              <a:lnSpc>
                <a:spcPts val="900"/>
              </a:lnSpc>
            </a:pPr>
            <a:r>
              <a:rPr lang="en-AU" sz="675" b="1" dirty="0">
                <a:solidFill>
                  <a:srgbClr val="D92128"/>
                </a:solidFill>
                <a:latin typeface="Arial" panose="020B0604020202020204" pitchFamily="34" charset="0"/>
                <a:cs typeface="Arial" panose="020B0604020202020204" pitchFamily="34" charset="0"/>
              </a:rPr>
              <a:t>SAT</a:t>
            </a:r>
          </a:p>
        </p:txBody>
      </p:sp>
      <p:cxnSp>
        <p:nvCxnSpPr>
          <p:cNvPr id="355" name="Straight Connector 354">
            <a:extLst>
              <a:ext uri="{FF2B5EF4-FFF2-40B4-BE49-F238E27FC236}">
                <a16:creationId xmlns:a16="http://schemas.microsoft.com/office/drawing/2014/main" id="{B975F4B6-8130-4A6E-953B-05C93F663BAE}"/>
              </a:ext>
            </a:extLst>
          </p:cNvPr>
          <p:cNvCxnSpPr/>
          <p:nvPr/>
        </p:nvCxnSpPr>
        <p:spPr>
          <a:xfrm>
            <a:off x="6720839" y="3399236"/>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DD041105-0E85-477D-A6C0-B9F19F3D036D}"/>
              </a:ext>
            </a:extLst>
          </p:cNvPr>
          <p:cNvCxnSpPr/>
          <p:nvPr/>
        </p:nvCxnSpPr>
        <p:spPr>
          <a:xfrm>
            <a:off x="6938774" y="3399236"/>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8C6F834F-FE6E-4700-871B-320DC02A8785}"/>
              </a:ext>
            </a:extLst>
          </p:cNvPr>
          <p:cNvCxnSpPr>
            <a:cxnSpLocks/>
          </p:cNvCxnSpPr>
          <p:nvPr/>
        </p:nvCxnSpPr>
        <p:spPr>
          <a:xfrm>
            <a:off x="6720839" y="3480236"/>
            <a:ext cx="221507" cy="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sp>
        <p:nvSpPr>
          <p:cNvPr id="358" name="TextBox 357">
            <a:extLst>
              <a:ext uri="{FF2B5EF4-FFF2-40B4-BE49-F238E27FC236}">
                <a16:creationId xmlns:a16="http://schemas.microsoft.com/office/drawing/2014/main" id="{6198246A-1844-4073-9C3D-3E0AD6475454}"/>
              </a:ext>
            </a:extLst>
          </p:cNvPr>
          <p:cNvSpPr txBox="1"/>
          <p:nvPr/>
        </p:nvSpPr>
        <p:spPr>
          <a:xfrm>
            <a:off x="7299053" y="3196869"/>
            <a:ext cx="180110" cy="187768"/>
          </a:xfrm>
          <a:prstGeom prst="rect">
            <a:avLst/>
          </a:prstGeom>
        </p:spPr>
        <p:txBody>
          <a:bodyPr vert="horz" wrap="none" lIns="0" tIns="0" rIns="0" bIns="0" rtlCol="0" anchor="b" anchorCtr="0">
            <a:noAutofit/>
          </a:bodyPr>
          <a:lstStyle/>
          <a:p>
            <a:pPr algn="ctr">
              <a:lnSpc>
                <a:spcPts val="900"/>
              </a:lnSpc>
            </a:pPr>
            <a:r>
              <a:rPr lang="en-AU" sz="675" b="1" dirty="0">
                <a:solidFill>
                  <a:srgbClr val="D92128"/>
                </a:solidFill>
                <a:latin typeface="Arial" panose="020B0604020202020204" pitchFamily="34" charset="0"/>
                <a:cs typeface="Arial" panose="020B0604020202020204" pitchFamily="34" charset="0"/>
              </a:rPr>
              <a:t>SAT</a:t>
            </a:r>
          </a:p>
        </p:txBody>
      </p:sp>
      <p:cxnSp>
        <p:nvCxnSpPr>
          <p:cNvPr id="360" name="Straight Connector 359">
            <a:extLst>
              <a:ext uri="{FF2B5EF4-FFF2-40B4-BE49-F238E27FC236}">
                <a16:creationId xmlns:a16="http://schemas.microsoft.com/office/drawing/2014/main" id="{5FF46832-7C88-4DFC-94C2-B80B52A8E171}"/>
              </a:ext>
            </a:extLst>
          </p:cNvPr>
          <p:cNvCxnSpPr/>
          <p:nvPr/>
        </p:nvCxnSpPr>
        <p:spPr>
          <a:xfrm>
            <a:off x="7276859" y="3399236"/>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9E9E093D-2DC6-4D3A-BC17-407E5104A52E}"/>
              </a:ext>
            </a:extLst>
          </p:cNvPr>
          <p:cNvCxnSpPr/>
          <p:nvPr/>
        </p:nvCxnSpPr>
        <p:spPr>
          <a:xfrm>
            <a:off x="7494794" y="3399236"/>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87D2FF55-C3FE-471D-B7C4-FD1CFC89718E}"/>
              </a:ext>
            </a:extLst>
          </p:cNvPr>
          <p:cNvCxnSpPr>
            <a:cxnSpLocks/>
          </p:cNvCxnSpPr>
          <p:nvPr/>
        </p:nvCxnSpPr>
        <p:spPr>
          <a:xfrm>
            <a:off x="7276858" y="3480236"/>
            <a:ext cx="221507" cy="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sp>
        <p:nvSpPr>
          <p:cNvPr id="363" name="TextBox 362">
            <a:extLst>
              <a:ext uri="{FF2B5EF4-FFF2-40B4-BE49-F238E27FC236}">
                <a16:creationId xmlns:a16="http://schemas.microsoft.com/office/drawing/2014/main" id="{1C2BAA41-6627-43CC-8055-22EAD238991A}"/>
              </a:ext>
            </a:extLst>
          </p:cNvPr>
          <p:cNvSpPr txBox="1"/>
          <p:nvPr/>
        </p:nvSpPr>
        <p:spPr>
          <a:xfrm>
            <a:off x="7858645" y="3196869"/>
            <a:ext cx="180110" cy="187768"/>
          </a:xfrm>
          <a:prstGeom prst="rect">
            <a:avLst/>
          </a:prstGeom>
        </p:spPr>
        <p:txBody>
          <a:bodyPr vert="horz" wrap="none" lIns="0" tIns="0" rIns="0" bIns="0" rtlCol="0" anchor="b" anchorCtr="0">
            <a:noAutofit/>
          </a:bodyPr>
          <a:lstStyle/>
          <a:p>
            <a:pPr algn="ctr">
              <a:lnSpc>
                <a:spcPts val="900"/>
              </a:lnSpc>
            </a:pPr>
            <a:r>
              <a:rPr lang="en-AU" sz="675" b="1" dirty="0">
                <a:solidFill>
                  <a:srgbClr val="D92128"/>
                </a:solidFill>
                <a:latin typeface="Arial" panose="020B0604020202020204" pitchFamily="34" charset="0"/>
                <a:cs typeface="Arial" panose="020B0604020202020204" pitchFamily="34" charset="0"/>
              </a:rPr>
              <a:t>SAT</a:t>
            </a:r>
          </a:p>
        </p:txBody>
      </p:sp>
      <p:cxnSp>
        <p:nvCxnSpPr>
          <p:cNvPr id="365" name="Straight Connector 364">
            <a:extLst>
              <a:ext uri="{FF2B5EF4-FFF2-40B4-BE49-F238E27FC236}">
                <a16:creationId xmlns:a16="http://schemas.microsoft.com/office/drawing/2014/main" id="{46509059-CA5A-470D-9DB2-7AF1EB61BC00}"/>
              </a:ext>
            </a:extLst>
          </p:cNvPr>
          <p:cNvCxnSpPr/>
          <p:nvPr/>
        </p:nvCxnSpPr>
        <p:spPr>
          <a:xfrm>
            <a:off x="7836451" y="3399236"/>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3C0C9632-A13C-4FBE-AC52-0155EC6F8076}"/>
              </a:ext>
            </a:extLst>
          </p:cNvPr>
          <p:cNvCxnSpPr/>
          <p:nvPr/>
        </p:nvCxnSpPr>
        <p:spPr>
          <a:xfrm>
            <a:off x="8054386" y="3399236"/>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08216CCF-1C45-4FBA-8949-2FEE53C191A5}"/>
              </a:ext>
            </a:extLst>
          </p:cNvPr>
          <p:cNvCxnSpPr>
            <a:cxnSpLocks/>
          </p:cNvCxnSpPr>
          <p:nvPr/>
        </p:nvCxnSpPr>
        <p:spPr>
          <a:xfrm>
            <a:off x="7836451" y="3480236"/>
            <a:ext cx="221507" cy="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sp>
        <p:nvSpPr>
          <p:cNvPr id="372" name="TextBox 371">
            <a:extLst>
              <a:ext uri="{FF2B5EF4-FFF2-40B4-BE49-F238E27FC236}">
                <a16:creationId xmlns:a16="http://schemas.microsoft.com/office/drawing/2014/main" id="{810EFFAC-7C0A-478B-A3A0-EAA4814DE6B7}"/>
              </a:ext>
            </a:extLst>
          </p:cNvPr>
          <p:cNvSpPr txBox="1"/>
          <p:nvPr/>
        </p:nvSpPr>
        <p:spPr>
          <a:xfrm>
            <a:off x="5347243" y="3196869"/>
            <a:ext cx="180110" cy="187768"/>
          </a:xfrm>
          <a:prstGeom prst="rect">
            <a:avLst/>
          </a:prstGeom>
        </p:spPr>
        <p:txBody>
          <a:bodyPr vert="horz" wrap="none" lIns="0" tIns="0" rIns="0" bIns="0" rtlCol="0" anchor="b" anchorCtr="0">
            <a:noAutofit/>
          </a:bodyPr>
          <a:lstStyle/>
          <a:p>
            <a:pPr algn="ctr">
              <a:lnSpc>
                <a:spcPts val="900"/>
              </a:lnSpc>
            </a:pPr>
            <a:r>
              <a:rPr lang="en-AU" sz="675" b="1" dirty="0">
                <a:solidFill>
                  <a:srgbClr val="D92128"/>
                </a:solidFill>
                <a:latin typeface="Arial" panose="020B0604020202020204" pitchFamily="34" charset="0"/>
                <a:cs typeface="Arial" panose="020B0604020202020204" pitchFamily="34" charset="0"/>
              </a:rPr>
              <a:t>AL</a:t>
            </a:r>
          </a:p>
        </p:txBody>
      </p:sp>
      <p:cxnSp>
        <p:nvCxnSpPr>
          <p:cNvPr id="374" name="Straight Connector 373">
            <a:extLst>
              <a:ext uri="{FF2B5EF4-FFF2-40B4-BE49-F238E27FC236}">
                <a16:creationId xmlns:a16="http://schemas.microsoft.com/office/drawing/2014/main" id="{BFD235F6-90F9-4C25-AE22-74A72731A5C5}"/>
              </a:ext>
            </a:extLst>
          </p:cNvPr>
          <p:cNvCxnSpPr/>
          <p:nvPr/>
        </p:nvCxnSpPr>
        <p:spPr>
          <a:xfrm>
            <a:off x="5325049" y="3399236"/>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179F257B-C736-448B-9991-2F485EBE515A}"/>
              </a:ext>
            </a:extLst>
          </p:cNvPr>
          <p:cNvCxnSpPr/>
          <p:nvPr/>
        </p:nvCxnSpPr>
        <p:spPr>
          <a:xfrm>
            <a:off x="5542984" y="3399236"/>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E2AFBEBA-C5BA-45EE-AAB3-10E30FBBA007}"/>
              </a:ext>
            </a:extLst>
          </p:cNvPr>
          <p:cNvCxnSpPr>
            <a:cxnSpLocks/>
          </p:cNvCxnSpPr>
          <p:nvPr/>
        </p:nvCxnSpPr>
        <p:spPr>
          <a:xfrm>
            <a:off x="5325049" y="3480236"/>
            <a:ext cx="221507" cy="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sp>
        <p:nvSpPr>
          <p:cNvPr id="377" name="TextBox 376">
            <a:extLst>
              <a:ext uri="{FF2B5EF4-FFF2-40B4-BE49-F238E27FC236}">
                <a16:creationId xmlns:a16="http://schemas.microsoft.com/office/drawing/2014/main" id="{393EBFD9-D3DF-455E-B22B-AD70FAC1E450}"/>
              </a:ext>
            </a:extLst>
          </p:cNvPr>
          <p:cNvSpPr txBox="1"/>
          <p:nvPr/>
        </p:nvSpPr>
        <p:spPr>
          <a:xfrm>
            <a:off x="4509437" y="3196869"/>
            <a:ext cx="180110" cy="187768"/>
          </a:xfrm>
          <a:prstGeom prst="rect">
            <a:avLst/>
          </a:prstGeom>
        </p:spPr>
        <p:txBody>
          <a:bodyPr vert="horz" wrap="none" lIns="0" tIns="0" rIns="0" bIns="0" rtlCol="0" anchor="b" anchorCtr="0">
            <a:noAutofit/>
          </a:bodyPr>
          <a:lstStyle/>
          <a:p>
            <a:pPr algn="ctr">
              <a:lnSpc>
                <a:spcPct val="90000"/>
              </a:lnSpc>
            </a:pPr>
            <a:r>
              <a:rPr lang="en-AU" sz="675" b="1" dirty="0">
                <a:solidFill>
                  <a:srgbClr val="D92128"/>
                </a:solidFill>
                <a:latin typeface="Arial" panose="020B0604020202020204" pitchFamily="34" charset="0"/>
                <a:cs typeface="Arial" panose="020B0604020202020204" pitchFamily="34" charset="0"/>
              </a:rPr>
              <a:t>GK</a:t>
            </a:r>
          </a:p>
          <a:p>
            <a:pPr algn="ctr">
              <a:lnSpc>
                <a:spcPct val="90000"/>
              </a:lnSpc>
            </a:pPr>
            <a:r>
              <a:rPr lang="en-AU" sz="675" b="1" dirty="0">
                <a:solidFill>
                  <a:srgbClr val="D92128"/>
                </a:solidFill>
                <a:latin typeface="Arial" panose="020B0604020202020204" pitchFamily="34" charset="0"/>
                <a:cs typeface="Arial" panose="020B0604020202020204" pitchFamily="34" charset="0"/>
              </a:rPr>
              <a:t>SAT</a:t>
            </a:r>
          </a:p>
        </p:txBody>
      </p:sp>
      <p:cxnSp>
        <p:nvCxnSpPr>
          <p:cNvPr id="379" name="Straight Connector 378">
            <a:extLst>
              <a:ext uri="{FF2B5EF4-FFF2-40B4-BE49-F238E27FC236}">
                <a16:creationId xmlns:a16="http://schemas.microsoft.com/office/drawing/2014/main" id="{FD064004-BE3D-48E8-95BC-AC4D4383A934}"/>
              </a:ext>
            </a:extLst>
          </p:cNvPr>
          <p:cNvCxnSpPr/>
          <p:nvPr/>
        </p:nvCxnSpPr>
        <p:spPr>
          <a:xfrm>
            <a:off x="4489624" y="3399236"/>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A77F2AE6-BBE4-420D-90B6-DFB1446CFDDC}"/>
              </a:ext>
            </a:extLst>
          </p:cNvPr>
          <p:cNvCxnSpPr/>
          <p:nvPr/>
        </p:nvCxnSpPr>
        <p:spPr>
          <a:xfrm>
            <a:off x="4707559" y="3399236"/>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0730920C-A878-46A8-A884-5248C5AA03E4}"/>
              </a:ext>
            </a:extLst>
          </p:cNvPr>
          <p:cNvCxnSpPr>
            <a:cxnSpLocks/>
          </p:cNvCxnSpPr>
          <p:nvPr/>
        </p:nvCxnSpPr>
        <p:spPr>
          <a:xfrm>
            <a:off x="4489624" y="3480236"/>
            <a:ext cx="221507" cy="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sp>
        <p:nvSpPr>
          <p:cNvPr id="382" name="TextBox 381">
            <a:extLst>
              <a:ext uri="{FF2B5EF4-FFF2-40B4-BE49-F238E27FC236}">
                <a16:creationId xmlns:a16="http://schemas.microsoft.com/office/drawing/2014/main" id="{7C618432-4BB1-48C3-981C-2B8AB3BEF898}"/>
              </a:ext>
            </a:extLst>
          </p:cNvPr>
          <p:cNvSpPr txBox="1"/>
          <p:nvPr/>
        </p:nvSpPr>
        <p:spPr>
          <a:xfrm>
            <a:off x="3952490" y="3196869"/>
            <a:ext cx="180110" cy="187768"/>
          </a:xfrm>
          <a:prstGeom prst="rect">
            <a:avLst/>
          </a:prstGeom>
        </p:spPr>
        <p:txBody>
          <a:bodyPr vert="horz" wrap="none" lIns="0" tIns="0" rIns="0" bIns="0" rtlCol="0" anchor="b" anchorCtr="0">
            <a:noAutofit/>
          </a:bodyPr>
          <a:lstStyle/>
          <a:p>
            <a:pPr algn="ctr">
              <a:lnSpc>
                <a:spcPts val="900"/>
              </a:lnSpc>
            </a:pPr>
            <a:r>
              <a:rPr lang="en-AU" sz="675" b="1" dirty="0">
                <a:solidFill>
                  <a:srgbClr val="D92128"/>
                </a:solidFill>
                <a:latin typeface="Arial" panose="020B0604020202020204" pitchFamily="34" charset="0"/>
                <a:cs typeface="Arial" panose="020B0604020202020204" pitchFamily="34" charset="0"/>
              </a:rPr>
              <a:t>SAT</a:t>
            </a:r>
          </a:p>
        </p:txBody>
      </p:sp>
      <p:cxnSp>
        <p:nvCxnSpPr>
          <p:cNvPr id="384" name="Straight Connector 383">
            <a:extLst>
              <a:ext uri="{FF2B5EF4-FFF2-40B4-BE49-F238E27FC236}">
                <a16:creationId xmlns:a16="http://schemas.microsoft.com/office/drawing/2014/main" id="{AA4FEB61-C411-422A-AECA-15BA6110B87F}"/>
              </a:ext>
            </a:extLst>
          </p:cNvPr>
          <p:cNvCxnSpPr/>
          <p:nvPr/>
        </p:nvCxnSpPr>
        <p:spPr>
          <a:xfrm>
            <a:off x="3932677" y="3399236"/>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BF96DBAE-2772-409B-ACCA-1F2AA5379BD0}"/>
              </a:ext>
            </a:extLst>
          </p:cNvPr>
          <p:cNvCxnSpPr/>
          <p:nvPr/>
        </p:nvCxnSpPr>
        <p:spPr>
          <a:xfrm>
            <a:off x="4150612" y="3399236"/>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9C3A1BA2-1D3D-420A-AEA5-AEFCBE97B0BE}"/>
              </a:ext>
            </a:extLst>
          </p:cNvPr>
          <p:cNvCxnSpPr>
            <a:cxnSpLocks/>
          </p:cNvCxnSpPr>
          <p:nvPr/>
        </p:nvCxnSpPr>
        <p:spPr>
          <a:xfrm>
            <a:off x="3932677" y="3480236"/>
            <a:ext cx="221507" cy="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sp>
        <p:nvSpPr>
          <p:cNvPr id="387" name="TextBox 386">
            <a:extLst>
              <a:ext uri="{FF2B5EF4-FFF2-40B4-BE49-F238E27FC236}">
                <a16:creationId xmlns:a16="http://schemas.microsoft.com/office/drawing/2014/main" id="{0CE5A300-89FA-4F20-B648-D8EFDD339926}"/>
              </a:ext>
            </a:extLst>
          </p:cNvPr>
          <p:cNvSpPr txBox="1"/>
          <p:nvPr/>
        </p:nvSpPr>
        <p:spPr>
          <a:xfrm>
            <a:off x="3119092" y="3196869"/>
            <a:ext cx="180110" cy="187768"/>
          </a:xfrm>
          <a:prstGeom prst="rect">
            <a:avLst/>
          </a:prstGeom>
        </p:spPr>
        <p:txBody>
          <a:bodyPr vert="horz" wrap="none" lIns="0" tIns="0" rIns="0" bIns="0" rtlCol="0" anchor="b" anchorCtr="0">
            <a:noAutofit/>
          </a:bodyPr>
          <a:lstStyle/>
          <a:p>
            <a:pPr algn="ctr">
              <a:lnSpc>
                <a:spcPts val="900"/>
              </a:lnSpc>
            </a:pPr>
            <a:r>
              <a:rPr lang="en-AU" sz="675" b="1" dirty="0">
                <a:solidFill>
                  <a:srgbClr val="D92128"/>
                </a:solidFill>
                <a:latin typeface="Arial" panose="020B0604020202020204" pitchFamily="34" charset="0"/>
                <a:cs typeface="Arial" panose="020B0604020202020204" pitchFamily="34" charset="0"/>
              </a:rPr>
              <a:t>SAT</a:t>
            </a:r>
          </a:p>
        </p:txBody>
      </p:sp>
      <p:cxnSp>
        <p:nvCxnSpPr>
          <p:cNvPr id="389" name="Straight Connector 388">
            <a:extLst>
              <a:ext uri="{FF2B5EF4-FFF2-40B4-BE49-F238E27FC236}">
                <a16:creationId xmlns:a16="http://schemas.microsoft.com/office/drawing/2014/main" id="{0008886E-F6D8-445B-8863-CDAC921E0CB6}"/>
              </a:ext>
            </a:extLst>
          </p:cNvPr>
          <p:cNvCxnSpPr/>
          <p:nvPr/>
        </p:nvCxnSpPr>
        <p:spPr>
          <a:xfrm>
            <a:off x="3096898" y="3399236"/>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7D91EAB3-7185-4655-8868-3A04E05FF734}"/>
              </a:ext>
            </a:extLst>
          </p:cNvPr>
          <p:cNvCxnSpPr/>
          <p:nvPr/>
        </p:nvCxnSpPr>
        <p:spPr>
          <a:xfrm>
            <a:off x="3314833" y="3399236"/>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27879755-A85C-4B41-9B86-05FDD6FCDF66}"/>
              </a:ext>
            </a:extLst>
          </p:cNvPr>
          <p:cNvCxnSpPr>
            <a:cxnSpLocks/>
          </p:cNvCxnSpPr>
          <p:nvPr/>
        </p:nvCxnSpPr>
        <p:spPr>
          <a:xfrm>
            <a:off x="3096898" y="3480236"/>
            <a:ext cx="221507" cy="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sp>
        <p:nvSpPr>
          <p:cNvPr id="392" name="TextBox 391">
            <a:extLst>
              <a:ext uri="{FF2B5EF4-FFF2-40B4-BE49-F238E27FC236}">
                <a16:creationId xmlns:a16="http://schemas.microsoft.com/office/drawing/2014/main" id="{210B886D-F0FD-47D1-96B9-2A0C0A66FB0A}"/>
              </a:ext>
            </a:extLst>
          </p:cNvPr>
          <p:cNvSpPr txBox="1"/>
          <p:nvPr/>
        </p:nvSpPr>
        <p:spPr>
          <a:xfrm>
            <a:off x="1441264" y="3196869"/>
            <a:ext cx="180110" cy="187768"/>
          </a:xfrm>
          <a:prstGeom prst="rect">
            <a:avLst/>
          </a:prstGeom>
        </p:spPr>
        <p:txBody>
          <a:bodyPr vert="horz" wrap="none" lIns="0" tIns="0" rIns="0" bIns="0" rtlCol="0" anchor="b" anchorCtr="0">
            <a:noAutofit/>
          </a:bodyPr>
          <a:lstStyle/>
          <a:p>
            <a:pPr algn="ctr">
              <a:lnSpc>
                <a:spcPct val="90000"/>
              </a:lnSpc>
            </a:pPr>
            <a:r>
              <a:rPr lang="en-AU" sz="675" b="1" dirty="0">
                <a:solidFill>
                  <a:srgbClr val="D92128"/>
                </a:solidFill>
                <a:latin typeface="Arial" panose="020B0604020202020204" pitchFamily="34" charset="0"/>
                <a:cs typeface="Arial" panose="020B0604020202020204" pitchFamily="34" charset="0"/>
              </a:rPr>
              <a:t>AL</a:t>
            </a:r>
            <a:br>
              <a:rPr lang="en-AU" sz="675" b="1" dirty="0">
                <a:solidFill>
                  <a:srgbClr val="D92128"/>
                </a:solidFill>
                <a:latin typeface="Arial" panose="020B0604020202020204" pitchFamily="34" charset="0"/>
                <a:cs typeface="Arial" panose="020B0604020202020204" pitchFamily="34" charset="0"/>
              </a:rPr>
            </a:br>
            <a:r>
              <a:rPr lang="en-AU" sz="675" b="1" dirty="0">
                <a:solidFill>
                  <a:srgbClr val="D92128"/>
                </a:solidFill>
                <a:latin typeface="Arial" panose="020B0604020202020204" pitchFamily="34" charset="0"/>
                <a:cs typeface="Arial" panose="020B0604020202020204" pitchFamily="34" charset="0"/>
              </a:rPr>
              <a:t>IB</a:t>
            </a:r>
          </a:p>
        </p:txBody>
      </p:sp>
      <p:cxnSp>
        <p:nvCxnSpPr>
          <p:cNvPr id="394" name="Straight Connector 393">
            <a:extLst>
              <a:ext uri="{FF2B5EF4-FFF2-40B4-BE49-F238E27FC236}">
                <a16:creationId xmlns:a16="http://schemas.microsoft.com/office/drawing/2014/main" id="{0EFE9811-C75A-4A80-AE4F-6E7C22F15B83}"/>
              </a:ext>
            </a:extLst>
          </p:cNvPr>
          <p:cNvCxnSpPr/>
          <p:nvPr/>
        </p:nvCxnSpPr>
        <p:spPr>
          <a:xfrm>
            <a:off x="1419069" y="3399236"/>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F93DCB9D-A471-43CF-8A09-F1830EA0463D}"/>
              </a:ext>
            </a:extLst>
          </p:cNvPr>
          <p:cNvCxnSpPr/>
          <p:nvPr/>
        </p:nvCxnSpPr>
        <p:spPr>
          <a:xfrm>
            <a:off x="1637004" y="3399236"/>
            <a:ext cx="0" cy="16200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8EC8A414-2752-4C12-ACBB-40DA92CF4770}"/>
              </a:ext>
            </a:extLst>
          </p:cNvPr>
          <p:cNvCxnSpPr>
            <a:cxnSpLocks/>
          </p:cNvCxnSpPr>
          <p:nvPr/>
        </p:nvCxnSpPr>
        <p:spPr>
          <a:xfrm>
            <a:off x="1419069" y="3480236"/>
            <a:ext cx="221507" cy="0"/>
          </a:xfrm>
          <a:prstGeom prst="line">
            <a:avLst/>
          </a:prstGeom>
          <a:ln w="82550" cap="flat">
            <a:solidFill>
              <a:srgbClr val="D92128"/>
            </a:solidFill>
          </a:ln>
        </p:spPr>
        <p:style>
          <a:lnRef idx="1">
            <a:schemeClr val="accent1"/>
          </a:lnRef>
          <a:fillRef idx="0">
            <a:schemeClr val="accent1"/>
          </a:fillRef>
          <a:effectRef idx="0">
            <a:schemeClr val="accent1"/>
          </a:effectRef>
          <a:fontRef idx="minor">
            <a:schemeClr val="tx1"/>
          </a:fontRef>
        </p:style>
      </p:cxnSp>
      <p:grpSp>
        <p:nvGrpSpPr>
          <p:cNvPr id="403" name="Group 4">
            <a:extLst>
              <a:ext uri="{FF2B5EF4-FFF2-40B4-BE49-F238E27FC236}">
                <a16:creationId xmlns:a16="http://schemas.microsoft.com/office/drawing/2014/main" id="{9B90D140-9C09-4ACA-8BEC-5130F3A000B8}"/>
              </a:ext>
            </a:extLst>
          </p:cNvPr>
          <p:cNvGrpSpPr>
            <a:grpSpLocks noChangeAspect="1"/>
          </p:cNvGrpSpPr>
          <p:nvPr/>
        </p:nvGrpSpPr>
        <p:grpSpPr bwMode="auto">
          <a:xfrm>
            <a:off x="882706" y="3894255"/>
            <a:ext cx="293174" cy="469078"/>
            <a:chOff x="687" y="1215"/>
            <a:chExt cx="185" cy="296"/>
          </a:xfrm>
          <a:solidFill>
            <a:srgbClr val="20284C"/>
          </a:solidFill>
        </p:grpSpPr>
        <p:sp>
          <p:nvSpPr>
            <p:cNvPr id="404" name="Freeform 5">
              <a:extLst>
                <a:ext uri="{FF2B5EF4-FFF2-40B4-BE49-F238E27FC236}">
                  <a16:creationId xmlns:a16="http://schemas.microsoft.com/office/drawing/2014/main" id="{6DA0546D-5B8F-4CF4-8A58-3034EDBE86B3}"/>
                </a:ext>
              </a:extLst>
            </p:cNvPr>
            <p:cNvSpPr>
              <a:spLocks noEditPoints="1"/>
            </p:cNvSpPr>
            <p:nvPr/>
          </p:nvSpPr>
          <p:spPr bwMode="auto">
            <a:xfrm>
              <a:off x="687" y="1215"/>
              <a:ext cx="180" cy="46"/>
            </a:xfrm>
            <a:custGeom>
              <a:avLst/>
              <a:gdLst>
                <a:gd name="T0" fmla="*/ 114 w 117"/>
                <a:gd name="T1" fmla="*/ 1 h 30"/>
                <a:gd name="T2" fmla="*/ 107 w 117"/>
                <a:gd name="T3" fmla="*/ 24 h 30"/>
                <a:gd name="T4" fmla="*/ 98 w 117"/>
                <a:gd name="T5" fmla="*/ 1 h 30"/>
                <a:gd name="T6" fmla="*/ 89 w 117"/>
                <a:gd name="T7" fmla="*/ 24 h 30"/>
                <a:gd name="T8" fmla="*/ 83 w 117"/>
                <a:gd name="T9" fmla="*/ 1 h 30"/>
                <a:gd name="T10" fmla="*/ 77 w 117"/>
                <a:gd name="T11" fmla="*/ 1 h 30"/>
                <a:gd name="T12" fmla="*/ 86 w 117"/>
                <a:gd name="T13" fmla="*/ 30 h 30"/>
                <a:gd name="T14" fmla="*/ 90 w 117"/>
                <a:gd name="T15" fmla="*/ 30 h 30"/>
                <a:gd name="T16" fmla="*/ 97 w 117"/>
                <a:gd name="T17" fmla="*/ 7 h 30"/>
                <a:gd name="T18" fmla="*/ 106 w 117"/>
                <a:gd name="T19" fmla="*/ 29 h 30"/>
                <a:gd name="T20" fmla="*/ 117 w 117"/>
                <a:gd name="T21" fmla="*/ 1 h 30"/>
                <a:gd name="T22" fmla="*/ 61 w 117"/>
                <a:gd name="T23" fmla="*/ 7 h 30"/>
                <a:gd name="T24" fmla="*/ 73 w 117"/>
                <a:gd name="T25" fmla="*/ 6 h 30"/>
                <a:gd name="T26" fmla="*/ 76 w 117"/>
                <a:gd name="T27" fmla="*/ 3 h 30"/>
                <a:gd name="T28" fmla="*/ 57 w 117"/>
                <a:gd name="T29" fmla="*/ 8 h 30"/>
                <a:gd name="T30" fmla="*/ 65 w 117"/>
                <a:gd name="T31" fmla="*/ 28 h 30"/>
                <a:gd name="T32" fmla="*/ 57 w 117"/>
                <a:gd name="T33" fmla="*/ 25 h 30"/>
                <a:gd name="T34" fmla="*/ 65 w 117"/>
                <a:gd name="T35" fmla="*/ 30 h 30"/>
                <a:gd name="T36" fmla="*/ 61 w 117"/>
                <a:gd name="T37" fmla="*/ 7 h 30"/>
                <a:gd name="T38" fmla="*/ 51 w 117"/>
                <a:gd name="T39" fmla="*/ 22 h 30"/>
                <a:gd name="T40" fmla="*/ 30 w 117"/>
                <a:gd name="T41" fmla="*/ 1 h 30"/>
                <a:gd name="T42" fmla="*/ 29 w 117"/>
                <a:gd name="T43" fmla="*/ 10 h 30"/>
                <a:gd name="T44" fmla="*/ 30 w 117"/>
                <a:gd name="T45" fmla="*/ 29 h 30"/>
                <a:gd name="T46" fmla="*/ 31 w 117"/>
                <a:gd name="T47" fmla="*/ 17 h 30"/>
                <a:gd name="T48" fmla="*/ 52 w 117"/>
                <a:gd name="T49" fmla="*/ 30 h 30"/>
                <a:gd name="T50" fmla="*/ 54 w 117"/>
                <a:gd name="T51" fmla="*/ 30 h 30"/>
                <a:gd name="T52" fmla="*/ 54 w 117"/>
                <a:gd name="T53" fmla="*/ 1 h 30"/>
                <a:gd name="T54" fmla="*/ 51 w 117"/>
                <a:gd name="T55" fmla="*/ 1 h 30"/>
                <a:gd name="T56" fmla="*/ 23 w 117"/>
                <a:gd name="T57" fmla="*/ 13 h 30"/>
                <a:gd name="T58" fmla="*/ 6 w 117"/>
                <a:gd name="T59" fmla="*/ 15 h 30"/>
                <a:gd name="T60" fmla="*/ 3 w 117"/>
                <a:gd name="T61" fmla="*/ 1 h 30"/>
                <a:gd name="T62" fmla="*/ 1 w 117"/>
                <a:gd name="T63" fmla="*/ 11 h 30"/>
                <a:gd name="T64" fmla="*/ 13 w 117"/>
                <a:gd name="T65" fmla="*/ 30 h 30"/>
                <a:gd name="T66" fmla="*/ 26 w 117"/>
                <a:gd name="T67" fmla="*/ 1 h 30"/>
                <a:gd name="T68" fmla="*/ 23 w 117"/>
                <a:gd name="T6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 h="30">
                  <a:moveTo>
                    <a:pt x="116" y="1"/>
                  </a:moveTo>
                  <a:cubicBezTo>
                    <a:pt x="115" y="1"/>
                    <a:pt x="115" y="1"/>
                    <a:pt x="114" y="1"/>
                  </a:cubicBezTo>
                  <a:cubicBezTo>
                    <a:pt x="113" y="4"/>
                    <a:pt x="109" y="18"/>
                    <a:pt x="107" y="24"/>
                  </a:cubicBezTo>
                  <a:cubicBezTo>
                    <a:pt x="107" y="24"/>
                    <a:pt x="107" y="24"/>
                    <a:pt x="107" y="24"/>
                  </a:cubicBezTo>
                  <a:cubicBezTo>
                    <a:pt x="106" y="19"/>
                    <a:pt x="101" y="5"/>
                    <a:pt x="100" y="1"/>
                  </a:cubicBezTo>
                  <a:cubicBezTo>
                    <a:pt x="100" y="1"/>
                    <a:pt x="99" y="1"/>
                    <a:pt x="98" y="1"/>
                  </a:cubicBezTo>
                  <a:cubicBezTo>
                    <a:pt x="98" y="1"/>
                    <a:pt x="97" y="1"/>
                    <a:pt x="97" y="1"/>
                  </a:cubicBezTo>
                  <a:cubicBezTo>
                    <a:pt x="96" y="5"/>
                    <a:pt x="91" y="18"/>
                    <a:pt x="89" y="24"/>
                  </a:cubicBezTo>
                  <a:cubicBezTo>
                    <a:pt x="89" y="24"/>
                    <a:pt x="89" y="24"/>
                    <a:pt x="89" y="24"/>
                  </a:cubicBezTo>
                  <a:cubicBezTo>
                    <a:pt x="87" y="16"/>
                    <a:pt x="85" y="9"/>
                    <a:pt x="83" y="1"/>
                  </a:cubicBezTo>
                  <a:cubicBezTo>
                    <a:pt x="82" y="1"/>
                    <a:pt x="81" y="1"/>
                    <a:pt x="80" y="1"/>
                  </a:cubicBezTo>
                  <a:cubicBezTo>
                    <a:pt x="79" y="1"/>
                    <a:pt x="78" y="1"/>
                    <a:pt x="77" y="1"/>
                  </a:cubicBezTo>
                  <a:cubicBezTo>
                    <a:pt x="78" y="2"/>
                    <a:pt x="80" y="9"/>
                    <a:pt x="81" y="11"/>
                  </a:cubicBezTo>
                  <a:cubicBezTo>
                    <a:pt x="83" y="19"/>
                    <a:pt x="85" y="25"/>
                    <a:pt x="86" y="30"/>
                  </a:cubicBezTo>
                  <a:cubicBezTo>
                    <a:pt x="87" y="30"/>
                    <a:pt x="87" y="29"/>
                    <a:pt x="88" y="29"/>
                  </a:cubicBezTo>
                  <a:cubicBezTo>
                    <a:pt x="88" y="29"/>
                    <a:pt x="89" y="30"/>
                    <a:pt x="90" y="30"/>
                  </a:cubicBezTo>
                  <a:cubicBezTo>
                    <a:pt x="92" y="23"/>
                    <a:pt x="96" y="12"/>
                    <a:pt x="97" y="7"/>
                  </a:cubicBezTo>
                  <a:cubicBezTo>
                    <a:pt x="97" y="7"/>
                    <a:pt x="97" y="7"/>
                    <a:pt x="97" y="7"/>
                  </a:cubicBezTo>
                  <a:cubicBezTo>
                    <a:pt x="100" y="15"/>
                    <a:pt x="102" y="22"/>
                    <a:pt x="104" y="30"/>
                  </a:cubicBezTo>
                  <a:cubicBezTo>
                    <a:pt x="105" y="30"/>
                    <a:pt x="105" y="29"/>
                    <a:pt x="106" y="29"/>
                  </a:cubicBezTo>
                  <a:cubicBezTo>
                    <a:pt x="107" y="29"/>
                    <a:pt x="107" y="30"/>
                    <a:pt x="108" y="30"/>
                  </a:cubicBezTo>
                  <a:cubicBezTo>
                    <a:pt x="110" y="23"/>
                    <a:pt x="116" y="4"/>
                    <a:pt x="117" y="1"/>
                  </a:cubicBezTo>
                  <a:cubicBezTo>
                    <a:pt x="117" y="1"/>
                    <a:pt x="116" y="1"/>
                    <a:pt x="116" y="1"/>
                  </a:cubicBezTo>
                  <a:moveTo>
                    <a:pt x="61" y="7"/>
                  </a:moveTo>
                  <a:cubicBezTo>
                    <a:pt x="61" y="4"/>
                    <a:pt x="64" y="2"/>
                    <a:pt x="67" y="2"/>
                  </a:cubicBezTo>
                  <a:cubicBezTo>
                    <a:pt x="71" y="2"/>
                    <a:pt x="72" y="4"/>
                    <a:pt x="73" y="6"/>
                  </a:cubicBezTo>
                  <a:cubicBezTo>
                    <a:pt x="73" y="6"/>
                    <a:pt x="74" y="5"/>
                    <a:pt x="74" y="4"/>
                  </a:cubicBezTo>
                  <a:cubicBezTo>
                    <a:pt x="75" y="3"/>
                    <a:pt x="75" y="3"/>
                    <a:pt x="76" y="3"/>
                  </a:cubicBezTo>
                  <a:cubicBezTo>
                    <a:pt x="74" y="1"/>
                    <a:pt x="71" y="0"/>
                    <a:pt x="68" y="0"/>
                  </a:cubicBezTo>
                  <a:cubicBezTo>
                    <a:pt x="61" y="0"/>
                    <a:pt x="57" y="3"/>
                    <a:pt x="57" y="8"/>
                  </a:cubicBezTo>
                  <a:cubicBezTo>
                    <a:pt x="57" y="18"/>
                    <a:pt x="72" y="15"/>
                    <a:pt x="72" y="22"/>
                  </a:cubicBezTo>
                  <a:cubicBezTo>
                    <a:pt x="72" y="25"/>
                    <a:pt x="69" y="28"/>
                    <a:pt x="65" y="28"/>
                  </a:cubicBezTo>
                  <a:cubicBezTo>
                    <a:pt x="61" y="28"/>
                    <a:pt x="59" y="26"/>
                    <a:pt x="58" y="23"/>
                  </a:cubicBezTo>
                  <a:cubicBezTo>
                    <a:pt x="58" y="23"/>
                    <a:pt x="58" y="25"/>
                    <a:pt x="57" y="25"/>
                  </a:cubicBezTo>
                  <a:cubicBezTo>
                    <a:pt x="56" y="26"/>
                    <a:pt x="56" y="27"/>
                    <a:pt x="55" y="27"/>
                  </a:cubicBezTo>
                  <a:cubicBezTo>
                    <a:pt x="57" y="28"/>
                    <a:pt x="61" y="30"/>
                    <a:pt x="65" y="30"/>
                  </a:cubicBezTo>
                  <a:cubicBezTo>
                    <a:pt x="72" y="30"/>
                    <a:pt x="78" y="27"/>
                    <a:pt x="78" y="20"/>
                  </a:cubicBezTo>
                  <a:cubicBezTo>
                    <a:pt x="78" y="11"/>
                    <a:pt x="61" y="14"/>
                    <a:pt x="61" y="7"/>
                  </a:cubicBezTo>
                  <a:moveTo>
                    <a:pt x="51" y="1"/>
                  </a:moveTo>
                  <a:cubicBezTo>
                    <a:pt x="51" y="5"/>
                    <a:pt x="51" y="15"/>
                    <a:pt x="51" y="22"/>
                  </a:cubicBezTo>
                  <a:cubicBezTo>
                    <a:pt x="46" y="16"/>
                    <a:pt x="38" y="8"/>
                    <a:pt x="31" y="1"/>
                  </a:cubicBezTo>
                  <a:cubicBezTo>
                    <a:pt x="31" y="1"/>
                    <a:pt x="30" y="1"/>
                    <a:pt x="30" y="1"/>
                  </a:cubicBezTo>
                  <a:cubicBezTo>
                    <a:pt x="30" y="1"/>
                    <a:pt x="29" y="1"/>
                    <a:pt x="29" y="1"/>
                  </a:cubicBezTo>
                  <a:cubicBezTo>
                    <a:pt x="29" y="3"/>
                    <a:pt x="29" y="6"/>
                    <a:pt x="29" y="10"/>
                  </a:cubicBezTo>
                  <a:cubicBezTo>
                    <a:pt x="29" y="17"/>
                    <a:pt x="29" y="28"/>
                    <a:pt x="28" y="30"/>
                  </a:cubicBezTo>
                  <a:cubicBezTo>
                    <a:pt x="29" y="29"/>
                    <a:pt x="29" y="29"/>
                    <a:pt x="30" y="29"/>
                  </a:cubicBezTo>
                  <a:cubicBezTo>
                    <a:pt x="31" y="29"/>
                    <a:pt x="31" y="29"/>
                    <a:pt x="32" y="30"/>
                  </a:cubicBezTo>
                  <a:cubicBezTo>
                    <a:pt x="32" y="28"/>
                    <a:pt x="31" y="22"/>
                    <a:pt x="31" y="17"/>
                  </a:cubicBezTo>
                  <a:cubicBezTo>
                    <a:pt x="31" y="14"/>
                    <a:pt x="31" y="11"/>
                    <a:pt x="32" y="8"/>
                  </a:cubicBezTo>
                  <a:cubicBezTo>
                    <a:pt x="38" y="15"/>
                    <a:pt x="46" y="23"/>
                    <a:pt x="52" y="30"/>
                  </a:cubicBezTo>
                  <a:cubicBezTo>
                    <a:pt x="52" y="30"/>
                    <a:pt x="52" y="30"/>
                    <a:pt x="53" y="30"/>
                  </a:cubicBezTo>
                  <a:cubicBezTo>
                    <a:pt x="53" y="30"/>
                    <a:pt x="53" y="30"/>
                    <a:pt x="54" y="30"/>
                  </a:cubicBezTo>
                  <a:cubicBezTo>
                    <a:pt x="54" y="26"/>
                    <a:pt x="54" y="19"/>
                    <a:pt x="54" y="15"/>
                  </a:cubicBezTo>
                  <a:cubicBezTo>
                    <a:pt x="54" y="11"/>
                    <a:pt x="54" y="5"/>
                    <a:pt x="54" y="1"/>
                  </a:cubicBezTo>
                  <a:cubicBezTo>
                    <a:pt x="54" y="1"/>
                    <a:pt x="53" y="1"/>
                    <a:pt x="53" y="1"/>
                  </a:cubicBezTo>
                  <a:cubicBezTo>
                    <a:pt x="52" y="1"/>
                    <a:pt x="52" y="1"/>
                    <a:pt x="51" y="1"/>
                  </a:cubicBezTo>
                  <a:moveTo>
                    <a:pt x="23" y="1"/>
                  </a:moveTo>
                  <a:cubicBezTo>
                    <a:pt x="23" y="3"/>
                    <a:pt x="23" y="7"/>
                    <a:pt x="23" y="13"/>
                  </a:cubicBezTo>
                  <a:cubicBezTo>
                    <a:pt x="23" y="20"/>
                    <a:pt x="23" y="28"/>
                    <a:pt x="15" y="28"/>
                  </a:cubicBezTo>
                  <a:cubicBezTo>
                    <a:pt x="7" y="28"/>
                    <a:pt x="6" y="23"/>
                    <a:pt x="6" y="15"/>
                  </a:cubicBezTo>
                  <a:cubicBezTo>
                    <a:pt x="6" y="10"/>
                    <a:pt x="6" y="5"/>
                    <a:pt x="6" y="1"/>
                  </a:cubicBezTo>
                  <a:cubicBezTo>
                    <a:pt x="5" y="1"/>
                    <a:pt x="4" y="1"/>
                    <a:pt x="3" y="1"/>
                  </a:cubicBezTo>
                  <a:cubicBezTo>
                    <a:pt x="3" y="1"/>
                    <a:pt x="1" y="1"/>
                    <a:pt x="0" y="1"/>
                  </a:cubicBezTo>
                  <a:cubicBezTo>
                    <a:pt x="0" y="2"/>
                    <a:pt x="1" y="6"/>
                    <a:pt x="1" y="11"/>
                  </a:cubicBezTo>
                  <a:cubicBezTo>
                    <a:pt x="1" y="19"/>
                    <a:pt x="1" y="19"/>
                    <a:pt x="1" y="19"/>
                  </a:cubicBezTo>
                  <a:cubicBezTo>
                    <a:pt x="1" y="27"/>
                    <a:pt x="5" y="30"/>
                    <a:pt x="13" y="30"/>
                  </a:cubicBezTo>
                  <a:cubicBezTo>
                    <a:pt x="21" y="30"/>
                    <a:pt x="26" y="26"/>
                    <a:pt x="26" y="17"/>
                  </a:cubicBezTo>
                  <a:cubicBezTo>
                    <a:pt x="26" y="11"/>
                    <a:pt x="26" y="4"/>
                    <a:pt x="26" y="1"/>
                  </a:cubicBezTo>
                  <a:cubicBezTo>
                    <a:pt x="26" y="1"/>
                    <a:pt x="25" y="1"/>
                    <a:pt x="25" y="1"/>
                  </a:cubicBezTo>
                  <a:cubicBezTo>
                    <a:pt x="24" y="1"/>
                    <a:pt x="23" y="1"/>
                    <a:pt x="23" y="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AU" sz="1350"/>
            </a:p>
          </p:txBody>
        </p:sp>
        <p:sp>
          <p:nvSpPr>
            <p:cNvPr id="405" name="Freeform 6">
              <a:extLst>
                <a:ext uri="{FF2B5EF4-FFF2-40B4-BE49-F238E27FC236}">
                  <a16:creationId xmlns:a16="http://schemas.microsoft.com/office/drawing/2014/main" id="{91DE83B0-5312-41A7-B94B-ACCFDDCBAC55}"/>
                </a:ext>
              </a:extLst>
            </p:cNvPr>
            <p:cNvSpPr>
              <a:spLocks/>
            </p:cNvSpPr>
            <p:nvPr/>
          </p:nvSpPr>
          <p:spPr bwMode="auto">
            <a:xfrm>
              <a:off x="687" y="1289"/>
              <a:ext cx="185" cy="222"/>
            </a:xfrm>
            <a:custGeom>
              <a:avLst/>
              <a:gdLst>
                <a:gd name="T0" fmla="*/ 89 w 120"/>
                <a:gd name="T1" fmla="*/ 67 h 145"/>
                <a:gd name="T2" fmla="*/ 89 w 120"/>
                <a:gd name="T3" fmla="*/ 38 h 145"/>
                <a:gd name="T4" fmla="*/ 78 w 120"/>
                <a:gd name="T5" fmla="*/ 38 h 145"/>
                <a:gd name="T6" fmla="*/ 78 w 120"/>
                <a:gd name="T7" fmla="*/ 67 h 145"/>
                <a:gd name="T8" fmla="*/ 50 w 120"/>
                <a:gd name="T9" fmla="*/ 67 h 145"/>
                <a:gd name="T10" fmla="*/ 16 w 120"/>
                <a:gd name="T11" fmla="*/ 40 h 145"/>
                <a:gd name="T12" fmla="*/ 56 w 120"/>
                <a:gd name="T13" fmla="*/ 10 h 145"/>
                <a:gd name="T14" fmla="*/ 56 w 120"/>
                <a:gd name="T15" fmla="*/ 10 h 145"/>
                <a:gd name="T16" fmla="*/ 56 w 120"/>
                <a:gd name="T17" fmla="*/ 0 h 145"/>
                <a:gd name="T18" fmla="*/ 0 w 120"/>
                <a:gd name="T19" fmla="*/ 0 h 145"/>
                <a:gd name="T20" fmla="*/ 0 w 120"/>
                <a:gd name="T21" fmla="*/ 10 h 145"/>
                <a:gd name="T22" fmla="*/ 37 w 120"/>
                <a:gd name="T23" fmla="*/ 10 h 145"/>
                <a:gd name="T24" fmla="*/ 0 w 120"/>
                <a:gd name="T25" fmla="*/ 37 h 145"/>
                <a:gd name="T26" fmla="*/ 0 w 120"/>
                <a:gd name="T27" fmla="*/ 37 h 145"/>
                <a:gd name="T28" fmla="*/ 0 w 120"/>
                <a:gd name="T29" fmla="*/ 145 h 145"/>
                <a:gd name="T30" fmla="*/ 56 w 120"/>
                <a:gd name="T31" fmla="*/ 91 h 145"/>
                <a:gd name="T32" fmla="*/ 54 w 120"/>
                <a:gd name="T33" fmla="*/ 78 h 145"/>
                <a:gd name="T34" fmla="*/ 78 w 120"/>
                <a:gd name="T35" fmla="*/ 78 h 145"/>
                <a:gd name="T36" fmla="*/ 78 w 120"/>
                <a:gd name="T37" fmla="*/ 108 h 145"/>
                <a:gd name="T38" fmla="*/ 89 w 120"/>
                <a:gd name="T39" fmla="*/ 108 h 145"/>
                <a:gd name="T40" fmla="*/ 89 w 120"/>
                <a:gd name="T41" fmla="*/ 78 h 145"/>
                <a:gd name="T42" fmla="*/ 120 w 120"/>
                <a:gd name="T43" fmla="*/ 78 h 145"/>
                <a:gd name="T44" fmla="*/ 120 w 120"/>
                <a:gd name="T45" fmla="*/ 67 h 145"/>
                <a:gd name="T46" fmla="*/ 89 w 120"/>
                <a:gd name="T47" fmla="*/ 6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45">
                  <a:moveTo>
                    <a:pt x="89" y="67"/>
                  </a:moveTo>
                  <a:cubicBezTo>
                    <a:pt x="89" y="38"/>
                    <a:pt x="89" y="38"/>
                    <a:pt x="89" y="38"/>
                  </a:cubicBezTo>
                  <a:cubicBezTo>
                    <a:pt x="78" y="38"/>
                    <a:pt x="78" y="38"/>
                    <a:pt x="78" y="38"/>
                  </a:cubicBezTo>
                  <a:cubicBezTo>
                    <a:pt x="78" y="67"/>
                    <a:pt x="78" y="67"/>
                    <a:pt x="78" y="67"/>
                  </a:cubicBezTo>
                  <a:cubicBezTo>
                    <a:pt x="50" y="67"/>
                    <a:pt x="50" y="67"/>
                    <a:pt x="50" y="67"/>
                  </a:cubicBezTo>
                  <a:cubicBezTo>
                    <a:pt x="43" y="54"/>
                    <a:pt x="31" y="44"/>
                    <a:pt x="16" y="40"/>
                  </a:cubicBezTo>
                  <a:cubicBezTo>
                    <a:pt x="56" y="10"/>
                    <a:pt x="56" y="10"/>
                    <a:pt x="56" y="10"/>
                  </a:cubicBezTo>
                  <a:cubicBezTo>
                    <a:pt x="56" y="10"/>
                    <a:pt x="56" y="10"/>
                    <a:pt x="56" y="10"/>
                  </a:cubicBezTo>
                  <a:cubicBezTo>
                    <a:pt x="56" y="0"/>
                    <a:pt x="56" y="0"/>
                    <a:pt x="56" y="0"/>
                  </a:cubicBezTo>
                  <a:cubicBezTo>
                    <a:pt x="0" y="0"/>
                    <a:pt x="0" y="0"/>
                    <a:pt x="0" y="0"/>
                  </a:cubicBezTo>
                  <a:cubicBezTo>
                    <a:pt x="0" y="10"/>
                    <a:pt x="0" y="10"/>
                    <a:pt x="0" y="10"/>
                  </a:cubicBezTo>
                  <a:cubicBezTo>
                    <a:pt x="37" y="10"/>
                    <a:pt x="37" y="10"/>
                    <a:pt x="37" y="10"/>
                  </a:cubicBezTo>
                  <a:cubicBezTo>
                    <a:pt x="0" y="37"/>
                    <a:pt x="0" y="37"/>
                    <a:pt x="0" y="37"/>
                  </a:cubicBezTo>
                  <a:cubicBezTo>
                    <a:pt x="0" y="37"/>
                    <a:pt x="0" y="37"/>
                    <a:pt x="0" y="37"/>
                  </a:cubicBezTo>
                  <a:cubicBezTo>
                    <a:pt x="0" y="145"/>
                    <a:pt x="0" y="145"/>
                    <a:pt x="0" y="145"/>
                  </a:cubicBezTo>
                  <a:cubicBezTo>
                    <a:pt x="31" y="145"/>
                    <a:pt x="56" y="121"/>
                    <a:pt x="56" y="91"/>
                  </a:cubicBezTo>
                  <a:cubicBezTo>
                    <a:pt x="56" y="87"/>
                    <a:pt x="55" y="82"/>
                    <a:pt x="54" y="78"/>
                  </a:cubicBezTo>
                  <a:cubicBezTo>
                    <a:pt x="78" y="78"/>
                    <a:pt x="78" y="78"/>
                    <a:pt x="78" y="78"/>
                  </a:cubicBezTo>
                  <a:cubicBezTo>
                    <a:pt x="78" y="108"/>
                    <a:pt x="78" y="108"/>
                    <a:pt x="78" y="108"/>
                  </a:cubicBezTo>
                  <a:cubicBezTo>
                    <a:pt x="89" y="108"/>
                    <a:pt x="89" y="108"/>
                    <a:pt x="89" y="108"/>
                  </a:cubicBezTo>
                  <a:cubicBezTo>
                    <a:pt x="89" y="78"/>
                    <a:pt x="89" y="78"/>
                    <a:pt x="89" y="78"/>
                  </a:cubicBezTo>
                  <a:cubicBezTo>
                    <a:pt x="120" y="78"/>
                    <a:pt x="120" y="78"/>
                    <a:pt x="120" y="78"/>
                  </a:cubicBezTo>
                  <a:cubicBezTo>
                    <a:pt x="120" y="67"/>
                    <a:pt x="120" y="67"/>
                    <a:pt x="120" y="67"/>
                  </a:cubicBezTo>
                  <a:lnTo>
                    <a:pt x="89" y="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AU" sz="1350"/>
            </a:p>
          </p:txBody>
        </p:sp>
      </p:grpSp>
    </p:spTree>
    <p:extLst>
      <p:ext uri="{BB962C8B-B14F-4D97-AF65-F5344CB8AC3E}">
        <p14:creationId xmlns:p14="http://schemas.microsoft.com/office/powerpoint/2010/main" val="390960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0B81-7B89-49F0-835E-4AA2F42B0214}"/>
              </a:ext>
            </a:extLst>
          </p:cNvPr>
          <p:cNvSpPr>
            <a:spLocks noGrp="1"/>
          </p:cNvSpPr>
          <p:nvPr>
            <p:ph type="title"/>
          </p:nvPr>
        </p:nvSpPr>
        <p:spPr/>
        <p:txBody>
          <a:bodyPr/>
          <a:lstStyle/>
          <a:p>
            <a:r>
              <a:rPr lang="en-AU" dirty="0"/>
              <a:t>Academic Calendar – PATHWAYS </a:t>
            </a:r>
          </a:p>
        </p:txBody>
      </p:sp>
      <p:sp>
        <p:nvSpPr>
          <p:cNvPr id="4" name="Date Placeholder 3">
            <a:extLst>
              <a:ext uri="{FF2B5EF4-FFF2-40B4-BE49-F238E27FC236}">
                <a16:creationId xmlns:a16="http://schemas.microsoft.com/office/drawing/2014/main" id="{83AC752F-19A7-4D3B-BE12-FF559F34725C}"/>
              </a:ext>
            </a:extLst>
          </p:cNvPr>
          <p:cNvSpPr>
            <a:spLocks noGrp="1"/>
          </p:cNvSpPr>
          <p:nvPr>
            <p:ph type="dt" sz="half" idx="10"/>
          </p:nvPr>
        </p:nvSpPr>
        <p:spPr/>
        <p:txBody>
          <a:bodyPr/>
          <a:lstStyle/>
          <a:p>
            <a:fld id="{88800867-BCC5-B34C-8C86-94A2803DB8B2}" type="datetime1">
              <a:rPr lang="en-AU" smtClean="0"/>
              <a:pPr/>
              <a:t>20/11/2017</a:t>
            </a:fld>
            <a:endParaRPr lang="en-US" dirty="0"/>
          </a:p>
        </p:txBody>
      </p:sp>
      <p:sp>
        <p:nvSpPr>
          <p:cNvPr id="6" name="Slide Number Placeholder 5">
            <a:extLst>
              <a:ext uri="{FF2B5EF4-FFF2-40B4-BE49-F238E27FC236}">
                <a16:creationId xmlns:a16="http://schemas.microsoft.com/office/drawing/2014/main" id="{1682C2D5-9A5E-4C2E-A883-B7274EC65D27}"/>
              </a:ext>
            </a:extLst>
          </p:cNvPr>
          <p:cNvSpPr>
            <a:spLocks noGrp="1"/>
          </p:cNvSpPr>
          <p:nvPr>
            <p:ph type="sldNum" sz="quarter" idx="12"/>
          </p:nvPr>
        </p:nvSpPr>
        <p:spPr/>
        <p:txBody>
          <a:bodyPr/>
          <a:lstStyle/>
          <a:p>
            <a:fld id="{DACA94BD-54D1-B245-99EB-4E19BC16736A}" type="slidenum">
              <a:rPr lang="en-US" smtClean="0"/>
              <a:pPr/>
              <a:t>9</a:t>
            </a:fld>
            <a:endParaRPr lang="en-US" dirty="0"/>
          </a:p>
        </p:txBody>
      </p:sp>
      <p:sp>
        <p:nvSpPr>
          <p:cNvPr id="219" name="Text Placeholder 218">
            <a:extLst>
              <a:ext uri="{FF2B5EF4-FFF2-40B4-BE49-F238E27FC236}">
                <a16:creationId xmlns:a16="http://schemas.microsoft.com/office/drawing/2014/main" id="{217628B9-3C12-4064-BEAE-EF3E76C805C7}"/>
              </a:ext>
            </a:extLst>
          </p:cNvPr>
          <p:cNvSpPr>
            <a:spLocks noGrp="1"/>
          </p:cNvSpPr>
          <p:nvPr>
            <p:ph type="body" sz="quarter" idx="4294967295"/>
          </p:nvPr>
        </p:nvSpPr>
        <p:spPr>
          <a:xfrm>
            <a:off x="492919" y="3251259"/>
            <a:ext cx="665560" cy="154781"/>
          </a:xfrm>
        </p:spPr>
        <p:txBody>
          <a:bodyPr wrap="none" lIns="0" tIns="0" rIns="0" bIns="0" anchor="ctr">
            <a:noAutofit/>
          </a:bodyPr>
          <a:lstStyle/>
          <a:p>
            <a:pPr algn="r"/>
            <a:r>
              <a:rPr lang="en-AU" sz="750" b="1" dirty="0">
                <a:solidFill>
                  <a:schemeClr val="accent6">
                    <a:lumMod val="75000"/>
                  </a:schemeClr>
                </a:solidFill>
                <a:latin typeface="Arial" panose="020B0604020202020204" pitchFamily="34" charset="0"/>
                <a:cs typeface="Arial" panose="020B0604020202020204" pitchFamily="34" charset="0"/>
              </a:rPr>
              <a:t>UEEC</a:t>
            </a:r>
          </a:p>
        </p:txBody>
      </p:sp>
      <p:sp>
        <p:nvSpPr>
          <p:cNvPr id="220" name="Text Placeholder 219">
            <a:extLst>
              <a:ext uri="{FF2B5EF4-FFF2-40B4-BE49-F238E27FC236}">
                <a16:creationId xmlns:a16="http://schemas.microsoft.com/office/drawing/2014/main" id="{330F88D9-FC3D-4978-AD8B-5AD0F8B2A72F}"/>
              </a:ext>
            </a:extLst>
          </p:cNvPr>
          <p:cNvSpPr>
            <a:spLocks noGrp="1"/>
          </p:cNvSpPr>
          <p:nvPr>
            <p:ph type="body" sz="quarter" idx="4294967295"/>
          </p:nvPr>
        </p:nvSpPr>
        <p:spPr>
          <a:xfrm>
            <a:off x="492919" y="3659982"/>
            <a:ext cx="665560" cy="154781"/>
          </a:xfrm>
        </p:spPr>
        <p:txBody>
          <a:bodyPr wrap="none" lIns="0" tIns="0" rIns="0" bIns="0" anchor="ctr">
            <a:noAutofit/>
          </a:bodyPr>
          <a:lstStyle/>
          <a:p>
            <a:pPr algn="r"/>
            <a:r>
              <a:rPr lang="en-AU" sz="750" b="1" dirty="0">
                <a:solidFill>
                  <a:schemeClr val="bg2">
                    <a:lumMod val="50000"/>
                  </a:schemeClr>
                </a:solidFill>
                <a:latin typeface="Arial" panose="020B0604020202020204" pitchFamily="34" charset="0"/>
                <a:cs typeface="Arial" panose="020B0604020202020204" pitchFamily="34" charset="0"/>
              </a:rPr>
              <a:t>TRANSITION</a:t>
            </a:r>
          </a:p>
        </p:txBody>
      </p:sp>
      <p:sp>
        <p:nvSpPr>
          <p:cNvPr id="221" name="Text Placeholder 220">
            <a:extLst>
              <a:ext uri="{FF2B5EF4-FFF2-40B4-BE49-F238E27FC236}">
                <a16:creationId xmlns:a16="http://schemas.microsoft.com/office/drawing/2014/main" id="{AA06F72C-E8F9-41DB-B4CE-B0663A2022D9}"/>
              </a:ext>
            </a:extLst>
          </p:cNvPr>
          <p:cNvSpPr>
            <a:spLocks noGrp="1"/>
          </p:cNvSpPr>
          <p:nvPr>
            <p:ph type="body" sz="quarter" idx="4294967295"/>
          </p:nvPr>
        </p:nvSpPr>
        <p:spPr>
          <a:xfrm>
            <a:off x="492919" y="4052888"/>
            <a:ext cx="665560" cy="154781"/>
          </a:xfrm>
        </p:spPr>
        <p:txBody>
          <a:bodyPr wrap="none" lIns="0" tIns="0" rIns="0" bIns="0" anchor="ctr">
            <a:noAutofit/>
          </a:bodyPr>
          <a:lstStyle/>
          <a:p>
            <a:pPr algn="r"/>
            <a:r>
              <a:rPr lang="en-AU" sz="750" b="1" dirty="0">
                <a:solidFill>
                  <a:srgbClr val="E8800E"/>
                </a:solidFill>
                <a:latin typeface="Arial" panose="020B0604020202020204" pitchFamily="34" charset="0"/>
                <a:cs typeface="Arial" panose="020B0604020202020204" pitchFamily="34" charset="0"/>
              </a:rPr>
              <a:t>STANDARD</a:t>
            </a:r>
          </a:p>
        </p:txBody>
      </p:sp>
      <p:sp>
        <p:nvSpPr>
          <p:cNvPr id="14" name="Text Placeholder 13">
            <a:extLst>
              <a:ext uri="{FF2B5EF4-FFF2-40B4-BE49-F238E27FC236}">
                <a16:creationId xmlns:a16="http://schemas.microsoft.com/office/drawing/2014/main" id="{507E11A9-73C0-483F-A3B8-C08D52EF6E08}"/>
              </a:ext>
            </a:extLst>
          </p:cNvPr>
          <p:cNvSpPr>
            <a:spLocks noGrp="1"/>
          </p:cNvSpPr>
          <p:nvPr>
            <p:ph type="body" sz="quarter" idx="4294967295"/>
          </p:nvPr>
        </p:nvSpPr>
        <p:spPr>
          <a:xfrm>
            <a:off x="492919" y="4479132"/>
            <a:ext cx="665560" cy="154781"/>
          </a:xfrm>
        </p:spPr>
        <p:txBody>
          <a:bodyPr wrap="none" lIns="0" tIns="0" rIns="0" bIns="0" anchor="ctr">
            <a:noAutofit/>
          </a:bodyPr>
          <a:lstStyle/>
          <a:p>
            <a:pPr algn="r"/>
            <a:r>
              <a:rPr lang="en-AU" sz="750" b="1" dirty="0">
                <a:solidFill>
                  <a:srgbClr val="914995"/>
                </a:solidFill>
                <a:latin typeface="Arial" panose="020B0604020202020204" pitchFamily="34" charset="0"/>
                <a:cs typeface="Arial" panose="020B0604020202020204" pitchFamily="34" charset="0"/>
              </a:rPr>
              <a:t>STANDARD</a:t>
            </a:r>
            <a:br>
              <a:rPr lang="en-AU" sz="750" b="1" dirty="0">
                <a:solidFill>
                  <a:srgbClr val="914995"/>
                </a:solidFill>
                <a:latin typeface="Arial" panose="020B0604020202020204" pitchFamily="34" charset="0"/>
                <a:cs typeface="Arial" panose="020B0604020202020204" pitchFamily="34" charset="0"/>
              </a:rPr>
            </a:br>
            <a:r>
              <a:rPr lang="en-AU" sz="750" b="1" dirty="0">
                <a:solidFill>
                  <a:srgbClr val="914995"/>
                </a:solidFill>
                <a:latin typeface="Arial" panose="020B0604020202020204" pitchFamily="34" charset="0"/>
                <a:cs typeface="Arial" panose="020B0604020202020204" pitchFamily="34" charset="0"/>
              </a:rPr>
              <a:t>PLUS</a:t>
            </a:r>
          </a:p>
        </p:txBody>
      </p:sp>
      <p:sp>
        <p:nvSpPr>
          <p:cNvPr id="16" name="Text Placeholder 15">
            <a:extLst>
              <a:ext uri="{FF2B5EF4-FFF2-40B4-BE49-F238E27FC236}">
                <a16:creationId xmlns:a16="http://schemas.microsoft.com/office/drawing/2014/main" id="{B7DFBE4C-BA2D-4E2C-A05C-46D852856240}"/>
              </a:ext>
            </a:extLst>
          </p:cNvPr>
          <p:cNvSpPr>
            <a:spLocks noGrp="1"/>
          </p:cNvSpPr>
          <p:nvPr>
            <p:ph type="body" sz="quarter" idx="4294967295"/>
          </p:nvPr>
        </p:nvSpPr>
        <p:spPr>
          <a:xfrm>
            <a:off x="492919" y="5037535"/>
            <a:ext cx="665560" cy="154781"/>
          </a:xfrm>
        </p:spPr>
        <p:txBody>
          <a:bodyPr wrap="none" lIns="0" tIns="0" rIns="0" bIns="0" anchor="ctr">
            <a:noAutofit/>
          </a:bodyPr>
          <a:lstStyle/>
          <a:p>
            <a:pPr algn="r"/>
            <a:r>
              <a:rPr lang="en-AU" sz="750" b="1" dirty="0">
                <a:solidFill>
                  <a:srgbClr val="A0A5D2"/>
                </a:solidFill>
                <a:latin typeface="Arial" panose="020B0604020202020204" pitchFamily="34" charset="0"/>
                <a:cs typeface="Arial" panose="020B0604020202020204" pitchFamily="34" charset="0"/>
              </a:rPr>
              <a:t>DIPLOMA</a:t>
            </a:r>
          </a:p>
        </p:txBody>
      </p:sp>
      <p:sp>
        <p:nvSpPr>
          <p:cNvPr id="261" name="TextBox 260">
            <a:extLst>
              <a:ext uri="{FF2B5EF4-FFF2-40B4-BE49-F238E27FC236}">
                <a16:creationId xmlns:a16="http://schemas.microsoft.com/office/drawing/2014/main" id="{C7A35DBC-8007-47BD-AAB9-32392DB60C75}"/>
              </a:ext>
            </a:extLst>
          </p:cNvPr>
          <p:cNvSpPr txBox="1"/>
          <p:nvPr/>
        </p:nvSpPr>
        <p:spPr>
          <a:xfrm>
            <a:off x="2311453" y="2352729"/>
            <a:ext cx="689504" cy="120923"/>
          </a:xfrm>
          <a:prstGeom prst="rect">
            <a:avLst/>
          </a:prstGeom>
        </p:spPr>
        <p:txBody>
          <a:bodyPr vert="horz" wrap="none" lIns="0" tIns="0" rIns="0" bIns="0" rtlCol="0" anchor="b" anchorCtr="0">
            <a:noAutofit/>
          </a:bodyPr>
          <a:lstStyle/>
          <a:p>
            <a:pPr>
              <a:lnSpc>
                <a:spcPts val="900"/>
              </a:lnSpc>
            </a:pPr>
            <a:r>
              <a:rPr lang="en-AU" sz="750" b="1" dirty="0">
                <a:solidFill>
                  <a:srgbClr val="20284C"/>
                </a:solidFill>
                <a:latin typeface="Arial" panose="020B0604020202020204" pitchFamily="34" charset="0"/>
                <a:cs typeface="Arial" panose="020B0604020202020204" pitchFamily="34" charset="0"/>
              </a:rPr>
              <a:t>TERM 1</a:t>
            </a:r>
          </a:p>
        </p:txBody>
      </p:sp>
      <p:cxnSp>
        <p:nvCxnSpPr>
          <p:cNvPr id="258" name="Straight Connector 257">
            <a:extLst>
              <a:ext uri="{FF2B5EF4-FFF2-40B4-BE49-F238E27FC236}">
                <a16:creationId xmlns:a16="http://schemas.microsoft.com/office/drawing/2014/main" id="{6B4AF6AE-6133-4C63-B327-BE127376DBD8}"/>
              </a:ext>
            </a:extLst>
          </p:cNvPr>
          <p:cNvCxnSpPr/>
          <p:nvPr/>
        </p:nvCxnSpPr>
        <p:spPr>
          <a:xfrm>
            <a:off x="2251512" y="2430716"/>
            <a:ext cx="0" cy="16200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06F6E790-4959-4565-A6D8-38287F177A8E}"/>
              </a:ext>
            </a:extLst>
          </p:cNvPr>
          <p:cNvCxnSpPr/>
          <p:nvPr/>
        </p:nvCxnSpPr>
        <p:spPr>
          <a:xfrm>
            <a:off x="3872145" y="2430716"/>
            <a:ext cx="0" cy="16200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4041DACB-466D-4736-B499-932A189498B5}"/>
              </a:ext>
            </a:extLst>
          </p:cNvPr>
          <p:cNvCxnSpPr>
            <a:cxnSpLocks/>
          </p:cNvCxnSpPr>
          <p:nvPr/>
        </p:nvCxnSpPr>
        <p:spPr>
          <a:xfrm>
            <a:off x="2224986" y="2511716"/>
            <a:ext cx="1670374" cy="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ACF3AB0F-D075-4896-B0DD-586D25948DCD}"/>
              </a:ext>
            </a:extLst>
          </p:cNvPr>
          <p:cNvCxnSpPr/>
          <p:nvPr/>
        </p:nvCxnSpPr>
        <p:spPr>
          <a:xfrm>
            <a:off x="4212080" y="2430716"/>
            <a:ext cx="0" cy="16200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FA1F028F-538C-4571-B426-0FBBD260BB5A}"/>
              </a:ext>
            </a:extLst>
          </p:cNvPr>
          <p:cNvCxnSpPr/>
          <p:nvPr/>
        </p:nvCxnSpPr>
        <p:spPr>
          <a:xfrm>
            <a:off x="5825570" y="2430716"/>
            <a:ext cx="0" cy="16200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BB8E53A2-D02F-4CAC-A1AD-93E97197CB5E}"/>
              </a:ext>
            </a:extLst>
          </p:cNvPr>
          <p:cNvCxnSpPr>
            <a:cxnSpLocks/>
          </p:cNvCxnSpPr>
          <p:nvPr/>
        </p:nvCxnSpPr>
        <p:spPr>
          <a:xfrm>
            <a:off x="4186152" y="2511716"/>
            <a:ext cx="1639418" cy="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EBCBF6E-65F3-48FF-8139-AED23F7A9794}"/>
              </a:ext>
            </a:extLst>
          </p:cNvPr>
          <p:cNvCxnSpPr/>
          <p:nvPr/>
        </p:nvCxnSpPr>
        <p:spPr>
          <a:xfrm>
            <a:off x="6162158" y="2430716"/>
            <a:ext cx="0" cy="16200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B5D5EAC-B8D1-43A9-B15D-66DCD2CB2C3F}"/>
              </a:ext>
            </a:extLst>
          </p:cNvPr>
          <p:cNvCxnSpPr/>
          <p:nvPr/>
        </p:nvCxnSpPr>
        <p:spPr>
          <a:xfrm>
            <a:off x="7778022" y="2430716"/>
            <a:ext cx="0" cy="16200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5801CDB-CD2A-4FB7-8574-B5A662ABDD16}"/>
              </a:ext>
            </a:extLst>
          </p:cNvPr>
          <p:cNvCxnSpPr>
            <a:cxnSpLocks/>
          </p:cNvCxnSpPr>
          <p:nvPr/>
        </p:nvCxnSpPr>
        <p:spPr>
          <a:xfrm>
            <a:off x="6137101" y="2511716"/>
            <a:ext cx="1640921" cy="0"/>
          </a:xfrm>
          <a:prstGeom prst="line">
            <a:avLst/>
          </a:prstGeom>
          <a:ln w="82550">
            <a:solidFill>
              <a:srgbClr val="20284C"/>
            </a:solidFill>
          </a:ln>
        </p:spPr>
        <p:style>
          <a:lnRef idx="1">
            <a:schemeClr val="accent1"/>
          </a:lnRef>
          <a:fillRef idx="0">
            <a:schemeClr val="accent1"/>
          </a:fillRef>
          <a:effectRef idx="0">
            <a:schemeClr val="accent1"/>
          </a:effectRef>
          <a:fontRef idx="minor">
            <a:schemeClr val="tx1"/>
          </a:fontRef>
        </p:style>
      </p:cxnSp>
      <p:sp>
        <p:nvSpPr>
          <p:cNvPr id="270" name="TextBox 269">
            <a:extLst>
              <a:ext uri="{FF2B5EF4-FFF2-40B4-BE49-F238E27FC236}">
                <a16:creationId xmlns:a16="http://schemas.microsoft.com/office/drawing/2014/main" id="{FE84C35B-BF8D-40E7-8303-74700F3D4226}"/>
              </a:ext>
            </a:extLst>
          </p:cNvPr>
          <p:cNvSpPr txBox="1"/>
          <p:nvPr/>
        </p:nvSpPr>
        <p:spPr>
          <a:xfrm>
            <a:off x="4271729" y="2352729"/>
            <a:ext cx="689504" cy="120923"/>
          </a:xfrm>
          <a:prstGeom prst="rect">
            <a:avLst/>
          </a:prstGeom>
        </p:spPr>
        <p:txBody>
          <a:bodyPr vert="horz" wrap="none" lIns="0" tIns="0" rIns="0" bIns="0" rtlCol="0" anchor="b" anchorCtr="0">
            <a:noAutofit/>
          </a:bodyPr>
          <a:lstStyle/>
          <a:p>
            <a:pPr>
              <a:lnSpc>
                <a:spcPts val="900"/>
              </a:lnSpc>
            </a:pPr>
            <a:r>
              <a:rPr lang="en-AU" sz="750" b="1" dirty="0">
                <a:solidFill>
                  <a:srgbClr val="20284C"/>
                </a:solidFill>
                <a:latin typeface="Arial" panose="020B0604020202020204" pitchFamily="34" charset="0"/>
                <a:cs typeface="Arial" panose="020B0604020202020204" pitchFamily="34" charset="0"/>
              </a:rPr>
              <a:t>TERM 2</a:t>
            </a:r>
          </a:p>
        </p:txBody>
      </p:sp>
      <p:sp>
        <p:nvSpPr>
          <p:cNvPr id="271" name="TextBox 270">
            <a:extLst>
              <a:ext uri="{FF2B5EF4-FFF2-40B4-BE49-F238E27FC236}">
                <a16:creationId xmlns:a16="http://schemas.microsoft.com/office/drawing/2014/main" id="{5FDCFCC0-D102-4534-BE76-BCB957DF4CDA}"/>
              </a:ext>
            </a:extLst>
          </p:cNvPr>
          <p:cNvSpPr txBox="1"/>
          <p:nvPr/>
        </p:nvSpPr>
        <p:spPr>
          <a:xfrm>
            <a:off x="6206756" y="2352729"/>
            <a:ext cx="689504" cy="120923"/>
          </a:xfrm>
          <a:prstGeom prst="rect">
            <a:avLst/>
          </a:prstGeom>
        </p:spPr>
        <p:txBody>
          <a:bodyPr vert="horz" wrap="none" lIns="0" tIns="0" rIns="0" bIns="0" rtlCol="0" anchor="b" anchorCtr="0">
            <a:noAutofit/>
          </a:bodyPr>
          <a:lstStyle/>
          <a:p>
            <a:pPr>
              <a:lnSpc>
                <a:spcPts val="900"/>
              </a:lnSpc>
            </a:pPr>
            <a:r>
              <a:rPr lang="en-AU" sz="750" b="1" dirty="0">
                <a:solidFill>
                  <a:srgbClr val="20284C"/>
                </a:solidFill>
                <a:latin typeface="Arial" panose="020B0604020202020204" pitchFamily="34" charset="0"/>
                <a:cs typeface="Arial" panose="020B0604020202020204" pitchFamily="34" charset="0"/>
              </a:rPr>
              <a:t>TERM 3</a:t>
            </a:r>
          </a:p>
        </p:txBody>
      </p:sp>
      <p:sp>
        <p:nvSpPr>
          <p:cNvPr id="225" name="TextBox 224">
            <a:extLst>
              <a:ext uri="{FF2B5EF4-FFF2-40B4-BE49-F238E27FC236}">
                <a16:creationId xmlns:a16="http://schemas.microsoft.com/office/drawing/2014/main" id="{AB19320B-31D8-4E44-B218-0CA37A1432AE}"/>
              </a:ext>
            </a:extLst>
          </p:cNvPr>
          <p:cNvSpPr txBox="1"/>
          <p:nvPr/>
        </p:nvSpPr>
        <p:spPr>
          <a:xfrm>
            <a:off x="1752514" y="4352883"/>
            <a:ext cx="1117877" cy="130427"/>
          </a:xfrm>
          <a:prstGeom prst="rect">
            <a:avLst/>
          </a:prstGeom>
        </p:spPr>
        <p:txBody>
          <a:bodyPr vert="horz" wrap="none" lIns="0" tIns="0" rIns="0" bIns="0" rtlCol="0" anchor="b" anchorCtr="0">
            <a:noAutofit/>
          </a:bodyPr>
          <a:lstStyle/>
          <a:p>
            <a:pPr>
              <a:lnSpc>
                <a:spcPts val="900"/>
              </a:lnSpc>
            </a:pPr>
            <a:r>
              <a:rPr lang="en-AU" sz="750" b="1" dirty="0">
                <a:solidFill>
                  <a:srgbClr val="914995"/>
                </a:solidFill>
                <a:latin typeface="Arial" panose="020B0604020202020204" pitchFamily="34" charset="0"/>
                <a:cs typeface="Arial" panose="020B0604020202020204" pitchFamily="34" charset="0"/>
              </a:rPr>
              <a:t>Standard Plus 1</a:t>
            </a:r>
          </a:p>
        </p:txBody>
      </p:sp>
      <p:cxnSp>
        <p:nvCxnSpPr>
          <p:cNvPr id="222" name="Straight Connector 221">
            <a:extLst>
              <a:ext uri="{FF2B5EF4-FFF2-40B4-BE49-F238E27FC236}">
                <a16:creationId xmlns:a16="http://schemas.microsoft.com/office/drawing/2014/main" id="{A9AD343E-06BE-49AE-9DA7-47D3FE236D47}"/>
              </a:ext>
            </a:extLst>
          </p:cNvPr>
          <p:cNvCxnSpPr>
            <a:cxnSpLocks/>
          </p:cNvCxnSpPr>
          <p:nvPr/>
        </p:nvCxnSpPr>
        <p:spPr>
          <a:xfrm>
            <a:off x="1696091" y="4444293"/>
            <a:ext cx="0" cy="108000"/>
          </a:xfrm>
          <a:prstGeom prst="line">
            <a:avLst/>
          </a:prstGeom>
          <a:ln w="82550">
            <a:solidFill>
              <a:srgbClr val="914995"/>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821FD324-4450-4011-99A2-54A757FDDB0D}"/>
              </a:ext>
            </a:extLst>
          </p:cNvPr>
          <p:cNvCxnSpPr>
            <a:cxnSpLocks/>
          </p:cNvCxnSpPr>
          <p:nvPr/>
        </p:nvCxnSpPr>
        <p:spPr>
          <a:xfrm>
            <a:off x="7494367" y="4444293"/>
            <a:ext cx="0" cy="108000"/>
          </a:xfrm>
          <a:prstGeom prst="line">
            <a:avLst/>
          </a:prstGeom>
          <a:ln w="82550">
            <a:solidFill>
              <a:srgbClr val="914995"/>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E40D2DC-0C41-4242-97B9-845240FFFAC5}"/>
              </a:ext>
            </a:extLst>
          </p:cNvPr>
          <p:cNvCxnSpPr>
            <a:cxnSpLocks/>
          </p:cNvCxnSpPr>
          <p:nvPr/>
        </p:nvCxnSpPr>
        <p:spPr>
          <a:xfrm>
            <a:off x="1666280" y="4522912"/>
            <a:ext cx="5856089" cy="0"/>
          </a:xfrm>
          <a:prstGeom prst="line">
            <a:avLst/>
          </a:prstGeom>
          <a:ln w="82550">
            <a:solidFill>
              <a:srgbClr val="914995"/>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D3D1797-CC7B-45E9-8B0C-A3ECF5FE6AA0}"/>
              </a:ext>
            </a:extLst>
          </p:cNvPr>
          <p:cNvCxnSpPr/>
          <p:nvPr/>
        </p:nvCxnSpPr>
        <p:spPr>
          <a:xfrm rot="10800000">
            <a:off x="4990406" y="4580377"/>
            <a:ext cx="0" cy="108000"/>
          </a:xfrm>
          <a:prstGeom prst="line">
            <a:avLst/>
          </a:prstGeom>
          <a:ln w="83820" cap="flat">
            <a:solidFill>
              <a:srgbClr val="914995"/>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DE94E074-9DB8-446D-88AB-39C3DE4CFA01}"/>
              </a:ext>
            </a:extLst>
          </p:cNvPr>
          <p:cNvCxnSpPr/>
          <p:nvPr/>
        </p:nvCxnSpPr>
        <p:spPr>
          <a:xfrm rot="10800000">
            <a:off x="1390410" y="4580378"/>
            <a:ext cx="0" cy="108000"/>
          </a:xfrm>
          <a:prstGeom prst="line">
            <a:avLst/>
          </a:prstGeom>
          <a:ln w="83820" cap="flat">
            <a:solidFill>
              <a:srgbClr val="914995"/>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5A05AAA-4CE0-46DB-915A-F6DB8C75C9C8}"/>
              </a:ext>
            </a:extLst>
          </p:cNvPr>
          <p:cNvCxnSpPr>
            <a:cxnSpLocks/>
          </p:cNvCxnSpPr>
          <p:nvPr/>
        </p:nvCxnSpPr>
        <p:spPr>
          <a:xfrm flipH="1">
            <a:off x="1360885" y="4611544"/>
            <a:ext cx="3656830" cy="0"/>
          </a:xfrm>
          <a:prstGeom prst="line">
            <a:avLst/>
          </a:prstGeom>
          <a:ln w="83820" cap="flat">
            <a:solidFill>
              <a:srgbClr val="914995"/>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8E501C31-0FDF-43B9-8526-CDBD27323476}"/>
              </a:ext>
            </a:extLst>
          </p:cNvPr>
          <p:cNvCxnSpPr/>
          <p:nvPr/>
        </p:nvCxnSpPr>
        <p:spPr>
          <a:xfrm rot="10800000">
            <a:off x="8049609" y="4577996"/>
            <a:ext cx="0" cy="108000"/>
          </a:xfrm>
          <a:prstGeom prst="line">
            <a:avLst/>
          </a:prstGeom>
          <a:ln w="83820" cap="flat">
            <a:solidFill>
              <a:srgbClr val="914995"/>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F3CDFDB9-3384-4EB6-87CE-9E8529736FD2}"/>
              </a:ext>
            </a:extLst>
          </p:cNvPr>
          <p:cNvCxnSpPr/>
          <p:nvPr/>
        </p:nvCxnSpPr>
        <p:spPr>
          <a:xfrm rot="10800000">
            <a:off x="6162158" y="4577996"/>
            <a:ext cx="0" cy="108000"/>
          </a:xfrm>
          <a:prstGeom prst="line">
            <a:avLst/>
          </a:prstGeom>
          <a:ln w="83820" cap="flat">
            <a:solidFill>
              <a:srgbClr val="914995"/>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378D0062-03A2-400E-AA01-34B54F0372D8}"/>
              </a:ext>
            </a:extLst>
          </p:cNvPr>
          <p:cNvCxnSpPr>
            <a:cxnSpLocks/>
          </p:cNvCxnSpPr>
          <p:nvPr/>
        </p:nvCxnSpPr>
        <p:spPr>
          <a:xfrm flipH="1">
            <a:off x="6137101" y="4609163"/>
            <a:ext cx="1940101" cy="0"/>
          </a:xfrm>
          <a:prstGeom prst="line">
            <a:avLst/>
          </a:prstGeom>
          <a:ln w="83820" cap="flat">
            <a:solidFill>
              <a:srgbClr val="914995"/>
            </a:solidFill>
          </a:ln>
        </p:spPr>
        <p:style>
          <a:lnRef idx="1">
            <a:schemeClr val="accent1"/>
          </a:lnRef>
          <a:fillRef idx="0">
            <a:schemeClr val="accent1"/>
          </a:fillRef>
          <a:effectRef idx="0">
            <a:schemeClr val="accent1"/>
          </a:effectRef>
          <a:fontRef idx="minor">
            <a:schemeClr val="tx1"/>
          </a:fontRef>
        </p:style>
      </p:cxnSp>
      <p:sp>
        <p:nvSpPr>
          <p:cNvPr id="319" name="TextBox 318">
            <a:extLst>
              <a:ext uri="{FF2B5EF4-FFF2-40B4-BE49-F238E27FC236}">
                <a16:creationId xmlns:a16="http://schemas.microsoft.com/office/drawing/2014/main" id="{5229BBEB-5544-4142-ABC4-8FD18B9B64D6}"/>
              </a:ext>
            </a:extLst>
          </p:cNvPr>
          <p:cNvSpPr txBox="1"/>
          <p:nvPr/>
        </p:nvSpPr>
        <p:spPr>
          <a:xfrm>
            <a:off x="1458203" y="4675496"/>
            <a:ext cx="1117877" cy="128247"/>
          </a:xfrm>
          <a:prstGeom prst="rect">
            <a:avLst/>
          </a:prstGeom>
        </p:spPr>
        <p:txBody>
          <a:bodyPr vert="horz" wrap="none" lIns="0" tIns="0" rIns="0" bIns="0" rtlCol="0" anchor="t" anchorCtr="0">
            <a:noAutofit/>
          </a:bodyPr>
          <a:lstStyle/>
          <a:p>
            <a:pPr>
              <a:lnSpc>
                <a:spcPts val="900"/>
              </a:lnSpc>
            </a:pPr>
            <a:r>
              <a:rPr lang="en-AU" sz="750" b="1" dirty="0">
                <a:solidFill>
                  <a:srgbClr val="914995"/>
                </a:solidFill>
                <a:latin typeface="Arial" panose="020B0604020202020204" pitchFamily="34" charset="0"/>
                <a:cs typeface="Arial" panose="020B0604020202020204" pitchFamily="34" charset="0"/>
              </a:rPr>
              <a:t>Standard Plus 2</a:t>
            </a:r>
          </a:p>
        </p:txBody>
      </p:sp>
      <p:sp>
        <p:nvSpPr>
          <p:cNvPr id="320" name="TextBox 319">
            <a:extLst>
              <a:ext uri="{FF2B5EF4-FFF2-40B4-BE49-F238E27FC236}">
                <a16:creationId xmlns:a16="http://schemas.microsoft.com/office/drawing/2014/main" id="{9ABD1B24-A429-4ABB-A6EC-88CFE7288FDF}"/>
              </a:ext>
            </a:extLst>
          </p:cNvPr>
          <p:cNvSpPr txBox="1"/>
          <p:nvPr/>
        </p:nvSpPr>
        <p:spPr>
          <a:xfrm>
            <a:off x="6225830" y="4675496"/>
            <a:ext cx="1117877" cy="110963"/>
          </a:xfrm>
          <a:prstGeom prst="rect">
            <a:avLst/>
          </a:prstGeom>
        </p:spPr>
        <p:txBody>
          <a:bodyPr vert="horz" wrap="none" lIns="0" tIns="0" rIns="0" bIns="0" rtlCol="0" anchor="t" anchorCtr="0">
            <a:noAutofit/>
          </a:bodyPr>
          <a:lstStyle/>
          <a:p>
            <a:pPr>
              <a:lnSpc>
                <a:spcPts val="900"/>
              </a:lnSpc>
            </a:pPr>
            <a:r>
              <a:rPr lang="en-AU" sz="750" b="1" dirty="0">
                <a:solidFill>
                  <a:srgbClr val="914995"/>
                </a:solidFill>
                <a:latin typeface="Arial" panose="020B0604020202020204" pitchFamily="34" charset="0"/>
                <a:cs typeface="Arial" panose="020B0604020202020204" pitchFamily="34" charset="0"/>
              </a:rPr>
              <a:t>Standard Plus 2</a:t>
            </a:r>
          </a:p>
        </p:txBody>
      </p:sp>
      <p:sp>
        <p:nvSpPr>
          <p:cNvPr id="325" name="TextBox 324">
            <a:extLst>
              <a:ext uri="{FF2B5EF4-FFF2-40B4-BE49-F238E27FC236}">
                <a16:creationId xmlns:a16="http://schemas.microsoft.com/office/drawing/2014/main" id="{A36D44A0-8102-402D-8F55-18006FC164BA}"/>
              </a:ext>
            </a:extLst>
          </p:cNvPr>
          <p:cNvSpPr txBox="1"/>
          <p:nvPr/>
        </p:nvSpPr>
        <p:spPr>
          <a:xfrm>
            <a:off x="1752514" y="4776902"/>
            <a:ext cx="1117877" cy="187768"/>
          </a:xfrm>
          <a:prstGeom prst="rect">
            <a:avLst/>
          </a:prstGeom>
        </p:spPr>
        <p:txBody>
          <a:bodyPr vert="horz" wrap="none" lIns="0" tIns="0" rIns="0" bIns="0" rtlCol="0" anchor="b" anchorCtr="0">
            <a:noAutofit/>
          </a:bodyPr>
          <a:lstStyle/>
          <a:p>
            <a:pPr>
              <a:lnSpc>
                <a:spcPts val="900"/>
              </a:lnSpc>
            </a:pPr>
            <a:r>
              <a:rPr lang="en-AU" sz="750" b="1" dirty="0">
                <a:solidFill>
                  <a:srgbClr val="A0A5D2"/>
                </a:solidFill>
                <a:latin typeface="Arial" panose="020B0604020202020204" pitchFamily="34" charset="0"/>
                <a:cs typeface="Arial" panose="020B0604020202020204" pitchFamily="34" charset="0"/>
              </a:rPr>
              <a:t>Diploma 1</a:t>
            </a:r>
          </a:p>
        </p:txBody>
      </p:sp>
      <p:cxnSp>
        <p:nvCxnSpPr>
          <p:cNvPr id="322" name="Straight Connector 321">
            <a:extLst>
              <a:ext uri="{FF2B5EF4-FFF2-40B4-BE49-F238E27FC236}">
                <a16:creationId xmlns:a16="http://schemas.microsoft.com/office/drawing/2014/main" id="{BE6DEB5B-E8CC-4587-8FDB-120F0B42CBA9}"/>
              </a:ext>
            </a:extLst>
          </p:cNvPr>
          <p:cNvCxnSpPr>
            <a:cxnSpLocks/>
          </p:cNvCxnSpPr>
          <p:nvPr/>
        </p:nvCxnSpPr>
        <p:spPr>
          <a:xfrm>
            <a:off x="1696091" y="4946869"/>
            <a:ext cx="0" cy="108000"/>
          </a:xfrm>
          <a:prstGeom prst="line">
            <a:avLst/>
          </a:prstGeom>
          <a:ln w="82550">
            <a:solidFill>
              <a:srgbClr val="A0A5D2"/>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15979A5B-81A6-4FB5-A0FE-983C3A97A75F}"/>
              </a:ext>
            </a:extLst>
          </p:cNvPr>
          <p:cNvCxnSpPr>
            <a:cxnSpLocks/>
          </p:cNvCxnSpPr>
          <p:nvPr/>
        </p:nvCxnSpPr>
        <p:spPr>
          <a:xfrm>
            <a:off x="7494367" y="4945083"/>
            <a:ext cx="0" cy="108000"/>
          </a:xfrm>
          <a:prstGeom prst="line">
            <a:avLst/>
          </a:prstGeom>
          <a:ln w="82550">
            <a:solidFill>
              <a:srgbClr val="A0A5D2"/>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F90AECE-C6D1-471A-9729-0D5D2A3D75FF}"/>
              </a:ext>
            </a:extLst>
          </p:cNvPr>
          <p:cNvCxnSpPr>
            <a:cxnSpLocks/>
          </p:cNvCxnSpPr>
          <p:nvPr/>
        </p:nvCxnSpPr>
        <p:spPr>
          <a:xfrm>
            <a:off x="1666280" y="5024535"/>
            <a:ext cx="5856089" cy="0"/>
          </a:xfrm>
          <a:prstGeom prst="line">
            <a:avLst/>
          </a:prstGeom>
          <a:ln w="82550">
            <a:solidFill>
              <a:srgbClr val="A0A5D2"/>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77100103-2E4F-40D9-A8EC-4439E4324822}"/>
              </a:ext>
            </a:extLst>
          </p:cNvPr>
          <p:cNvCxnSpPr/>
          <p:nvPr/>
        </p:nvCxnSpPr>
        <p:spPr>
          <a:xfrm rot="10800000">
            <a:off x="4990406" y="5080557"/>
            <a:ext cx="0" cy="108000"/>
          </a:xfrm>
          <a:prstGeom prst="line">
            <a:avLst/>
          </a:prstGeom>
          <a:ln w="82550" cap="flat">
            <a:solidFill>
              <a:srgbClr val="A0A5D2"/>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55ACD562-4575-452D-B4C4-ED1B6AEE6DD7}"/>
              </a:ext>
            </a:extLst>
          </p:cNvPr>
          <p:cNvCxnSpPr/>
          <p:nvPr/>
        </p:nvCxnSpPr>
        <p:spPr>
          <a:xfrm rot="10800000">
            <a:off x="1390410" y="5082939"/>
            <a:ext cx="0" cy="108000"/>
          </a:xfrm>
          <a:prstGeom prst="line">
            <a:avLst/>
          </a:prstGeom>
          <a:ln w="82550" cap="flat">
            <a:solidFill>
              <a:srgbClr val="A0A5D2"/>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0DEC4854-D116-4CE7-9AB4-6B98DFE902A1}"/>
              </a:ext>
            </a:extLst>
          </p:cNvPr>
          <p:cNvCxnSpPr>
            <a:cxnSpLocks/>
          </p:cNvCxnSpPr>
          <p:nvPr/>
        </p:nvCxnSpPr>
        <p:spPr>
          <a:xfrm flipH="1">
            <a:off x="1360885" y="5109938"/>
            <a:ext cx="3656830" cy="0"/>
          </a:xfrm>
          <a:prstGeom prst="line">
            <a:avLst/>
          </a:prstGeom>
          <a:ln w="82550" cap="flat">
            <a:solidFill>
              <a:srgbClr val="A0A5D2"/>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D562757B-4A88-4879-8E93-0EC479EBD31C}"/>
              </a:ext>
            </a:extLst>
          </p:cNvPr>
          <p:cNvCxnSpPr/>
          <p:nvPr/>
        </p:nvCxnSpPr>
        <p:spPr>
          <a:xfrm rot="10800000">
            <a:off x="8049609" y="5082938"/>
            <a:ext cx="0" cy="108000"/>
          </a:xfrm>
          <a:prstGeom prst="line">
            <a:avLst/>
          </a:prstGeom>
          <a:ln w="82550" cap="flat">
            <a:solidFill>
              <a:srgbClr val="A0A5D2"/>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7389CBB-DFAD-493C-9286-7F4BE95A4F20}"/>
              </a:ext>
            </a:extLst>
          </p:cNvPr>
          <p:cNvCxnSpPr/>
          <p:nvPr/>
        </p:nvCxnSpPr>
        <p:spPr>
          <a:xfrm rot="10800000">
            <a:off x="6162158" y="5082938"/>
            <a:ext cx="0" cy="108000"/>
          </a:xfrm>
          <a:prstGeom prst="line">
            <a:avLst/>
          </a:prstGeom>
          <a:ln w="82550" cap="flat">
            <a:solidFill>
              <a:srgbClr val="A0A5D2"/>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BEA8F572-C2C3-4D40-B8C4-20169D230FB7}"/>
              </a:ext>
            </a:extLst>
          </p:cNvPr>
          <p:cNvCxnSpPr>
            <a:cxnSpLocks/>
          </p:cNvCxnSpPr>
          <p:nvPr/>
        </p:nvCxnSpPr>
        <p:spPr>
          <a:xfrm flipH="1">
            <a:off x="6162157" y="5113510"/>
            <a:ext cx="1887452" cy="0"/>
          </a:xfrm>
          <a:prstGeom prst="line">
            <a:avLst/>
          </a:prstGeom>
          <a:ln w="82550" cap="flat">
            <a:solidFill>
              <a:srgbClr val="A0A5D2"/>
            </a:solidFill>
          </a:ln>
        </p:spPr>
        <p:style>
          <a:lnRef idx="1">
            <a:schemeClr val="accent1"/>
          </a:lnRef>
          <a:fillRef idx="0">
            <a:schemeClr val="accent1"/>
          </a:fillRef>
          <a:effectRef idx="0">
            <a:schemeClr val="accent1"/>
          </a:effectRef>
          <a:fontRef idx="minor">
            <a:schemeClr val="tx1"/>
          </a:fontRef>
        </p:style>
      </p:cxnSp>
      <p:sp>
        <p:nvSpPr>
          <p:cNvPr id="336" name="TextBox 335">
            <a:extLst>
              <a:ext uri="{FF2B5EF4-FFF2-40B4-BE49-F238E27FC236}">
                <a16:creationId xmlns:a16="http://schemas.microsoft.com/office/drawing/2014/main" id="{7CCAA318-B6D5-4C7A-99F3-ED2C20FAC84B}"/>
              </a:ext>
            </a:extLst>
          </p:cNvPr>
          <p:cNvSpPr txBox="1"/>
          <p:nvPr/>
        </p:nvSpPr>
        <p:spPr>
          <a:xfrm>
            <a:off x="1468801" y="5187621"/>
            <a:ext cx="1117877" cy="125772"/>
          </a:xfrm>
          <a:prstGeom prst="rect">
            <a:avLst/>
          </a:prstGeom>
        </p:spPr>
        <p:txBody>
          <a:bodyPr vert="horz" wrap="none" lIns="0" tIns="0" rIns="0" bIns="0" rtlCol="0" anchor="t" anchorCtr="0">
            <a:noAutofit/>
          </a:bodyPr>
          <a:lstStyle/>
          <a:p>
            <a:pPr>
              <a:lnSpc>
                <a:spcPts val="900"/>
              </a:lnSpc>
            </a:pPr>
            <a:r>
              <a:rPr lang="en-AU" sz="750" b="1" dirty="0">
                <a:solidFill>
                  <a:srgbClr val="A0A5D2"/>
                </a:solidFill>
                <a:latin typeface="Arial" panose="020B0604020202020204" pitchFamily="34" charset="0"/>
                <a:cs typeface="Arial" panose="020B0604020202020204" pitchFamily="34" charset="0"/>
              </a:rPr>
              <a:t>Diploma 2 cont.</a:t>
            </a:r>
          </a:p>
        </p:txBody>
      </p:sp>
      <p:sp>
        <p:nvSpPr>
          <p:cNvPr id="337" name="TextBox 336">
            <a:extLst>
              <a:ext uri="{FF2B5EF4-FFF2-40B4-BE49-F238E27FC236}">
                <a16:creationId xmlns:a16="http://schemas.microsoft.com/office/drawing/2014/main" id="{1972B615-7BAA-4BBB-9390-054F5E951C79}"/>
              </a:ext>
            </a:extLst>
          </p:cNvPr>
          <p:cNvSpPr txBox="1"/>
          <p:nvPr/>
        </p:nvSpPr>
        <p:spPr>
          <a:xfrm>
            <a:off x="6206757" y="5203121"/>
            <a:ext cx="1117877" cy="125772"/>
          </a:xfrm>
          <a:prstGeom prst="rect">
            <a:avLst/>
          </a:prstGeom>
        </p:spPr>
        <p:txBody>
          <a:bodyPr vert="horz" wrap="none" lIns="0" tIns="0" rIns="0" bIns="0" rtlCol="0" anchor="t" anchorCtr="0">
            <a:noAutofit/>
          </a:bodyPr>
          <a:lstStyle/>
          <a:p>
            <a:pPr>
              <a:lnSpc>
                <a:spcPts val="900"/>
              </a:lnSpc>
            </a:pPr>
            <a:r>
              <a:rPr lang="en-AU" sz="750" b="1" dirty="0">
                <a:solidFill>
                  <a:srgbClr val="A0A5D2"/>
                </a:solidFill>
                <a:latin typeface="Arial" panose="020B0604020202020204" pitchFamily="34" charset="0"/>
                <a:cs typeface="Arial" panose="020B0604020202020204" pitchFamily="34" charset="0"/>
              </a:rPr>
              <a:t>Diploma 2</a:t>
            </a:r>
          </a:p>
        </p:txBody>
      </p:sp>
      <p:sp>
        <p:nvSpPr>
          <p:cNvPr id="342" name="TextBox 341">
            <a:extLst>
              <a:ext uri="{FF2B5EF4-FFF2-40B4-BE49-F238E27FC236}">
                <a16:creationId xmlns:a16="http://schemas.microsoft.com/office/drawing/2014/main" id="{40D50559-4274-46EB-9825-AEF2D77EECDE}"/>
              </a:ext>
            </a:extLst>
          </p:cNvPr>
          <p:cNvSpPr txBox="1"/>
          <p:nvPr/>
        </p:nvSpPr>
        <p:spPr>
          <a:xfrm>
            <a:off x="3153853" y="3888694"/>
            <a:ext cx="1117877" cy="137651"/>
          </a:xfrm>
          <a:prstGeom prst="rect">
            <a:avLst/>
          </a:prstGeom>
        </p:spPr>
        <p:txBody>
          <a:bodyPr vert="horz" wrap="none" lIns="0" tIns="0" rIns="0" bIns="0" rtlCol="0" anchor="b" anchorCtr="0">
            <a:noAutofit/>
          </a:bodyPr>
          <a:lstStyle/>
          <a:p>
            <a:pPr>
              <a:lnSpc>
                <a:spcPts val="900"/>
              </a:lnSpc>
            </a:pPr>
            <a:r>
              <a:rPr lang="en-AU" sz="750" b="1" dirty="0">
                <a:solidFill>
                  <a:srgbClr val="E8800E"/>
                </a:solidFill>
                <a:latin typeface="Arial" panose="020B0604020202020204" pitchFamily="34" charset="0"/>
                <a:cs typeface="Arial" panose="020B0604020202020204" pitchFamily="34" charset="0"/>
              </a:rPr>
              <a:t>Standard 1</a:t>
            </a:r>
          </a:p>
        </p:txBody>
      </p:sp>
      <p:cxnSp>
        <p:nvCxnSpPr>
          <p:cNvPr id="339" name="Straight Connector 338">
            <a:extLst>
              <a:ext uri="{FF2B5EF4-FFF2-40B4-BE49-F238E27FC236}">
                <a16:creationId xmlns:a16="http://schemas.microsoft.com/office/drawing/2014/main" id="{13DA6A31-E62A-480B-A6C5-8EEC74B60B18}"/>
              </a:ext>
            </a:extLst>
          </p:cNvPr>
          <p:cNvCxnSpPr>
            <a:cxnSpLocks/>
          </p:cNvCxnSpPr>
          <p:nvPr/>
        </p:nvCxnSpPr>
        <p:spPr>
          <a:xfrm>
            <a:off x="3099894" y="3974624"/>
            <a:ext cx="0" cy="108000"/>
          </a:xfrm>
          <a:prstGeom prst="line">
            <a:avLst/>
          </a:prstGeom>
          <a:ln w="82550" cap="flat">
            <a:solidFill>
              <a:srgbClr val="E8800E"/>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1CA37BB4-1507-4505-8E4A-05FAB0F6673F}"/>
              </a:ext>
            </a:extLst>
          </p:cNvPr>
          <p:cNvCxnSpPr>
            <a:cxnSpLocks/>
          </p:cNvCxnSpPr>
          <p:nvPr/>
        </p:nvCxnSpPr>
        <p:spPr>
          <a:xfrm>
            <a:off x="7494367" y="3982004"/>
            <a:ext cx="0" cy="108000"/>
          </a:xfrm>
          <a:prstGeom prst="line">
            <a:avLst/>
          </a:prstGeom>
          <a:ln w="82550" cap="flat">
            <a:solidFill>
              <a:srgbClr val="E8800E"/>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DDD7B8D-1BF5-4DC6-86FA-122644FF9092}"/>
              </a:ext>
            </a:extLst>
          </p:cNvPr>
          <p:cNvCxnSpPr>
            <a:cxnSpLocks/>
          </p:cNvCxnSpPr>
          <p:nvPr/>
        </p:nvCxnSpPr>
        <p:spPr>
          <a:xfrm>
            <a:off x="3070027" y="4067831"/>
            <a:ext cx="4452342" cy="0"/>
          </a:xfrm>
          <a:prstGeom prst="line">
            <a:avLst/>
          </a:prstGeom>
          <a:ln w="82550" cap="flat">
            <a:solidFill>
              <a:srgbClr val="E8800E"/>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FC7E315B-6B1D-4604-AC82-EF7B421E0E7F}"/>
              </a:ext>
            </a:extLst>
          </p:cNvPr>
          <p:cNvCxnSpPr/>
          <p:nvPr/>
        </p:nvCxnSpPr>
        <p:spPr>
          <a:xfrm rot="10800000">
            <a:off x="4990406" y="4126939"/>
            <a:ext cx="0" cy="108000"/>
          </a:xfrm>
          <a:prstGeom prst="line">
            <a:avLst/>
          </a:prstGeom>
          <a:ln w="82550" cap="flat">
            <a:solidFill>
              <a:srgbClr val="E8800E"/>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9C4A0CAB-1B0D-4330-A9EC-E387E9DC2DDF}"/>
              </a:ext>
            </a:extLst>
          </p:cNvPr>
          <p:cNvCxnSpPr/>
          <p:nvPr/>
        </p:nvCxnSpPr>
        <p:spPr>
          <a:xfrm rot="10800000">
            <a:off x="1390410" y="4126939"/>
            <a:ext cx="0" cy="108000"/>
          </a:xfrm>
          <a:prstGeom prst="line">
            <a:avLst/>
          </a:prstGeom>
          <a:ln w="82550" cap="flat">
            <a:solidFill>
              <a:srgbClr val="E8800E"/>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81206CCE-DCC5-4440-AC68-DD3EAB5C81B7}"/>
              </a:ext>
            </a:extLst>
          </p:cNvPr>
          <p:cNvCxnSpPr>
            <a:cxnSpLocks/>
          </p:cNvCxnSpPr>
          <p:nvPr/>
        </p:nvCxnSpPr>
        <p:spPr>
          <a:xfrm flipH="1">
            <a:off x="1360886" y="4157510"/>
            <a:ext cx="3656829" cy="0"/>
          </a:xfrm>
          <a:prstGeom prst="line">
            <a:avLst/>
          </a:prstGeom>
          <a:ln w="82550" cap="flat">
            <a:solidFill>
              <a:srgbClr val="E8800E"/>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33749FC8-7DC1-41C8-8FFF-75E740E58219}"/>
              </a:ext>
            </a:extLst>
          </p:cNvPr>
          <p:cNvCxnSpPr/>
          <p:nvPr/>
        </p:nvCxnSpPr>
        <p:spPr>
          <a:xfrm rot="10800000">
            <a:off x="8049609" y="4126940"/>
            <a:ext cx="0" cy="108000"/>
          </a:xfrm>
          <a:prstGeom prst="line">
            <a:avLst/>
          </a:prstGeom>
          <a:ln w="82550" cap="flat">
            <a:solidFill>
              <a:srgbClr val="E8800E"/>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82D0EAD3-A7A5-4F2C-BE81-EA01CF50B46D}"/>
              </a:ext>
            </a:extLst>
          </p:cNvPr>
          <p:cNvCxnSpPr/>
          <p:nvPr/>
        </p:nvCxnSpPr>
        <p:spPr>
          <a:xfrm rot="10800000">
            <a:off x="7277629" y="4126940"/>
            <a:ext cx="0" cy="108000"/>
          </a:xfrm>
          <a:prstGeom prst="line">
            <a:avLst/>
          </a:prstGeom>
          <a:ln w="82550" cap="flat">
            <a:solidFill>
              <a:srgbClr val="E8800E"/>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93B8C927-860E-4CA1-A041-87B9EA9124DA}"/>
              </a:ext>
            </a:extLst>
          </p:cNvPr>
          <p:cNvCxnSpPr>
            <a:cxnSpLocks/>
          </p:cNvCxnSpPr>
          <p:nvPr/>
        </p:nvCxnSpPr>
        <p:spPr>
          <a:xfrm flipH="1">
            <a:off x="7249550" y="4155725"/>
            <a:ext cx="827651" cy="0"/>
          </a:xfrm>
          <a:prstGeom prst="line">
            <a:avLst/>
          </a:prstGeom>
          <a:ln w="82550" cap="flat">
            <a:solidFill>
              <a:srgbClr val="E8800E"/>
            </a:solidFill>
          </a:ln>
        </p:spPr>
        <p:style>
          <a:lnRef idx="1">
            <a:schemeClr val="accent1"/>
          </a:lnRef>
          <a:fillRef idx="0">
            <a:schemeClr val="accent1"/>
          </a:fillRef>
          <a:effectRef idx="0">
            <a:schemeClr val="accent1"/>
          </a:effectRef>
          <a:fontRef idx="minor">
            <a:schemeClr val="tx1"/>
          </a:fontRef>
        </p:style>
      </p:cxnSp>
      <p:sp>
        <p:nvSpPr>
          <p:cNvPr id="353" name="TextBox 352">
            <a:extLst>
              <a:ext uri="{FF2B5EF4-FFF2-40B4-BE49-F238E27FC236}">
                <a16:creationId xmlns:a16="http://schemas.microsoft.com/office/drawing/2014/main" id="{00332BC1-84CD-49F7-991E-E579364A6C89}"/>
              </a:ext>
            </a:extLst>
          </p:cNvPr>
          <p:cNvSpPr txBox="1"/>
          <p:nvPr/>
        </p:nvSpPr>
        <p:spPr>
          <a:xfrm>
            <a:off x="1440214" y="4223445"/>
            <a:ext cx="1117877" cy="100504"/>
          </a:xfrm>
          <a:prstGeom prst="rect">
            <a:avLst/>
          </a:prstGeom>
        </p:spPr>
        <p:txBody>
          <a:bodyPr vert="horz" wrap="none" lIns="0" tIns="0" rIns="0" bIns="0" rtlCol="0" anchor="t" anchorCtr="0">
            <a:noAutofit/>
          </a:bodyPr>
          <a:lstStyle/>
          <a:p>
            <a:pPr>
              <a:lnSpc>
                <a:spcPts val="900"/>
              </a:lnSpc>
            </a:pPr>
            <a:r>
              <a:rPr lang="en-AU" sz="750" b="1" dirty="0">
                <a:solidFill>
                  <a:srgbClr val="E8800E"/>
                </a:solidFill>
                <a:latin typeface="Arial" panose="020B0604020202020204" pitchFamily="34" charset="0"/>
                <a:cs typeface="Arial" panose="020B0604020202020204" pitchFamily="34" charset="0"/>
              </a:rPr>
              <a:t>Standard 2</a:t>
            </a:r>
          </a:p>
        </p:txBody>
      </p:sp>
      <p:sp>
        <p:nvSpPr>
          <p:cNvPr id="354" name="TextBox 353">
            <a:extLst>
              <a:ext uri="{FF2B5EF4-FFF2-40B4-BE49-F238E27FC236}">
                <a16:creationId xmlns:a16="http://schemas.microsoft.com/office/drawing/2014/main" id="{A11A4EF7-80F6-415B-8C7B-87D8E8FDA93C}"/>
              </a:ext>
            </a:extLst>
          </p:cNvPr>
          <p:cNvSpPr txBox="1"/>
          <p:nvPr/>
        </p:nvSpPr>
        <p:spPr>
          <a:xfrm>
            <a:off x="7343707" y="4223446"/>
            <a:ext cx="647174" cy="121175"/>
          </a:xfrm>
          <a:prstGeom prst="rect">
            <a:avLst/>
          </a:prstGeom>
        </p:spPr>
        <p:txBody>
          <a:bodyPr vert="horz" wrap="none" lIns="0" tIns="0" rIns="0" bIns="0" rtlCol="0" anchor="t" anchorCtr="0">
            <a:noAutofit/>
          </a:bodyPr>
          <a:lstStyle/>
          <a:p>
            <a:pPr>
              <a:lnSpc>
                <a:spcPts val="900"/>
              </a:lnSpc>
            </a:pPr>
            <a:r>
              <a:rPr lang="en-AU" sz="750" b="1" dirty="0">
                <a:solidFill>
                  <a:srgbClr val="E8800E"/>
                </a:solidFill>
                <a:latin typeface="Arial" panose="020B0604020202020204" pitchFamily="34" charset="0"/>
                <a:cs typeface="Arial" panose="020B0604020202020204" pitchFamily="34" charset="0"/>
              </a:rPr>
              <a:t>Standard 2</a:t>
            </a:r>
          </a:p>
        </p:txBody>
      </p:sp>
      <p:cxnSp>
        <p:nvCxnSpPr>
          <p:cNvPr id="245" name="Straight Connector 244">
            <a:extLst>
              <a:ext uri="{FF2B5EF4-FFF2-40B4-BE49-F238E27FC236}">
                <a16:creationId xmlns:a16="http://schemas.microsoft.com/office/drawing/2014/main" id="{340A7267-0933-40D3-A425-426A62239DD9}"/>
              </a:ext>
            </a:extLst>
          </p:cNvPr>
          <p:cNvCxnSpPr/>
          <p:nvPr/>
        </p:nvCxnSpPr>
        <p:spPr>
          <a:xfrm>
            <a:off x="2810700" y="3277719"/>
            <a:ext cx="0" cy="16200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C6DFC6E4-A597-4BD1-8223-7597F863789A}"/>
              </a:ext>
            </a:extLst>
          </p:cNvPr>
          <p:cNvCxnSpPr/>
          <p:nvPr/>
        </p:nvCxnSpPr>
        <p:spPr>
          <a:xfrm>
            <a:off x="4151204" y="3277719"/>
            <a:ext cx="0" cy="16200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386FE2AB-2E34-40AC-925D-315F5627311A}"/>
              </a:ext>
            </a:extLst>
          </p:cNvPr>
          <p:cNvCxnSpPr>
            <a:cxnSpLocks/>
          </p:cNvCxnSpPr>
          <p:nvPr/>
        </p:nvCxnSpPr>
        <p:spPr>
          <a:xfrm>
            <a:off x="2804880" y="3358719"/>
            <a:ext cx="1346324" cy="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07237C61-0437-4729-B3B7-F31EB289BE54}"/>
              </a:ext>
            </a:extLst>
          </p:cNvPr>
          <p:cNvCxnSpPr/>
          <p:nvPr/>
        </p:nvCxnSpPr>
        <p:spPr>
          <a:xfrm>
            <a:off x="7277653" y="3277719"/>
            <a:ext cx="0" cy="16200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B8B95BE9-568A-4292-9BEF-205049A33D14}"/>
              </a:ext>
            </a:extLst>
          </p:cNvPr>
          <p:cNvCxnSpPr/>
          <p:nvPr/>
        </p:nvCxnSpPr>
        <p:spPr>
          <a:xfrm>
            <a:off x="8049609" y="3277719"/>
            <a:ext cx="0" cy="16200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814943A3-A6E0-417D-BFA4-1C4AF621E77C}"/>
              </a:ext>
            </a:extLst>
          </p:cNvPr>
          <p:cNvCxnSpPr>
            <a:cxnSpLocks/>
          </p:cNvCxnSpPr>
          <p:nvPr/>
        </p:nvCxnSpPr>
        <p:spPr>
          <a:xfrm>
            <a:off x="7249550" y="3358719"/>
            <a:ext cx="810774" cy="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id="{2E511D8B-489C-4EA5-89E2-3E45E426EB3C}"/>
              </a:ext>
            </a:extLst>
          </p:cNvPr>
          <p:cNvSpPr txBox="1"/>
          <p:nvPr/>
        </p:nvSpPr>
        <p:spPr>
          <a:xfrm>
            <a:off x="2878793" y="3185490"/>
            <a:ext cx="1052249" cy="132800"/>
          </a:xfrm>
          <a:prstGeom prst="rect">
            <a:avLst/>
          </a:prstGeom>
        </p:spPr>
        <p:txBody>
          <a:bodyPr vert="horz" wrap="none" lIns="0" tIns="0" rIns="0" bIns="0" rtlCol="0" anchor="b" anchorCtr="0">
            <a:noAutofit/>
          </a:bodyPr>
          <a:lstStyle/>
          <a:p>
            <a:pPr>
              <a:lnSpc>
                <a:spcPts val="900"/>
              </a:lnSpc>
            </a:pPr>
            <a:r>
              <a:rPr lang="en-AU" sz="750" b="1" dirty="0">
                <a:solidFill>
                  <a:schemeClr val="accent6">
                    <a:lumMod val="75000"/>
                  </a:schemeClr>
                </a:solidFill>
                <a:latin typeface="Arial" panose="020B0604020202020204" pitchFamily="34" charset="0"/>
                <a:cs typeface="Arial" panose="020B0604020202020204" pitchFamily="34" charset="0"/>
              </a:rPr>
              <a:t>10 weeks UEEC</a:t>
            </a:r>
          </a:p>
        </p:txBody>
      </p:sp>
      <p:cxnSp>
        <p:nvCxnSpPr>
          <p:cNvPr id="356" name="Straight Connector 355">
            <a:extLst>
              <a:ext uri="{FF2B5EF4-FFF2-40B4-BE49-F238E27FC236}">
                <a16:creationId xmlns:a16="http://schemas.microsoft.com/office/drawing/2014/main" id="{E2330FA2-0CFA-4E2A-9360-B6818AFA45DE}"/>
              </a:ext>
            </a:extLst>
          </p:cNvPr>
          <p:cNvCxnSpPr/>
          <p:nvPr/>
        </p:nvCxnSpPr>
        <p:spPr>
          <a:xfrm>
            <a:off x="1390410" y="3277719"/>
            <a:ext cx="0" cy="16200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60874759-3EE2-47E8-8678-4249BB6B7150}"/>
              </a:ext>
            </a:extLst>
          </p:cNvPr>
          <p:cNvCxnSpPr/>
          <p:nvPr/>
        </p:nvCxnSpPr>
        <p:spPr>
          <a:xfrm>
            <a:off x="2195086" y="3277719"/>
            <a:ext cx="0" cy="16200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1CB6C336-76A8-46C3-A996-910367289309}"/>
              </a:ext>
            </a:extLst>
          </p:cNvPr>
          <p:cNvCxnSpPr>
            <a:cxnSpLocks/>
          </p:cNvCxnSpPr>
          <p:nvPr/>
        </p:nvCxnSpPr>
        <p:spPr>
          <a:xfrm>
            <a:off x="1360885" y="3358719"/>
            <a:ext cx="810774" cy="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0542D458-6AA7-4667-A61B-981B2862F212}"/>
              </a:ext>
            </a:extLst>
          </p:cNvPr>
          <p:cNvCxnSpPr/>
          <p:nvPr/>
        </p:nvCxnSpPr>
        <p:spPr>
          <a:xfrm>
            <a:off x="4769071" y="3277719"/>
            <a:ext cx="0" cy="16200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13E0CC74-8ED4-41C5-AB18-AE8959E277BA}"/>
              </a:ext>
            </a:extLst>
          </p:cNvPr>
          <p:cNvCxnSpPr/>
          <p:nvPr/>
        </p:nvCxnSpPr>
        <p:spPr>
          <a:xfrm>
            <a:off x="6104456" y="3277719"/>
            <a:ext cx="0" cy="16200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C37563E7-1315-47D4-B155-4ED94831C1BA}"/>
              </a:ext>
            </a:extLst>
          </p:cNvPr>
          <p:cNvCxnSpPr>
            <a:cxnSpLocks/>
          </p:cNvCxnSpPr>
          <p:nvPr/>
        </p:nvCxnSpPr>
        <p:spPr>
          <a:xfrm>
            <a:off x="4738222" y="3358719"/>
            <a:ext cx="1366234" cy="0"/>
          </a:xfrm>
          <a:prstGeom prst="line">
            <a:avLst/>
          </a:prstGeom>
          <a:ln w="82550">
            <a:solidFill>
              <a:srgbClr val="548235"/>
            </a:solidFill>
          </a:ln>
        </p:spPr>
        <p:style>
          <a:lnRef idx="1">
            <a:schemeClr val="accent1"/>
          </a:lnRef>
          <a:fillRef idx="0">
            <a:schemeClr val="accent1"/>
          </a:fillRef>
          <a:effectRef idx="0">
            <a:schemeClr val="accent1"/>
          </a:effectRef>
          <a:fontRef idx="minor">
            <a:schemeClr val="tx1"/>
          </a:fontRef>
        </p:style>
      </p:cxnSp>
      <p:sp>
        <p:nvSpPr>
          <p:cNvPr id="364" name="TextBox 363">
            <a:extLst>
              <a:ext uri="{FF2B5EF4-FFF2-40B4-BE49-F238E27FC236}">
                <a16:creationId xmlns:a16="http://schemas.microsoft.com/office/drawing/2014/main" id="{A2A58E78-FADF-48D7-8563-AA914B162FF3}"/>
              </a:ext>
            </a:extLst>
          </p:cNvPr>
          <p:cNvSpPr txBox="1"/>
          <p:nvPr/>
        </p:nvSpPr>
        <p:spPr>
          <a:xfrm>
            <a:off x="7312967" y="3199014"/>
            <a:ext cx="740430" cy="119276"/>
          </a:xfrm>
          <a:prstGeom prst="rect">
            <a:avLst/>
          </a:prstGeom>
        </p:spPr>
        <p:txBody>
          <a:bodyPr vert="horz" wrap="none" lIns="0" tIns="0" rIns="0" bIns="0" rtlCol="0" anchor="b" anchorCtr="0">
            <a:noAutofit/>
          </a:bodyPr>
          <a:lstStyle/>
          <a:p>
            <a:pPr>
              <a:lnSpc>
                <a:spcPts val="900"/>
              </a:lnSpc>
            </a:pPr>
            <a:r>
              <a:rPr lang="en-AU" sz="750" b="1" dirty="0">
                <a:solidFill>
                  <a:schemeClr val="accent6">
                    <a:lumMod val="75000"/>
                  </a:schemeClr>
                </a:solidFill>
                <a:latin typeface="Arial" panose="020B0604020202020204" pitchFamily="34" charset="0"/>
                <a:cs typeface="Arial" panose="020B0604020202020204" pitchFamily="34" charset="0"/>
              </a:rPr>
              <a:t>10 weeks UEEC</a:t>
            </a:r>
          </a:p>
        </p:txBody>
      </p:sp>
      <p:sp>
        <p:nvSpPr>
          <p:cNvPr id="365" name="TextBox 364">
            <a:extLst>
              <a:ext uri="{FF2B5EF4-FFF2-40B4-BE49-F238E27FC236}">
                <a16:creationId xmlns:a16="http://schemas.microsoft.com/office/drawing/2014/main" id="{65D4CB13-3C6F-4479-AE02-1AEE0CB099C3}"/>
              </a:ext>
            </a:extLst>
          </p:cNvPr>
          <p:cNvSpPr txBox="1"/>
          <p:nvPr/>
        </p:nvSpPr>
        <p:spPr>
          <a:xfrm>
            <a:off x="1468800" y="3177217"/>
            <a:ext cx="689504" cy="141073"/>
          </a:xfrm>
          <a:prstGeom prst="rect">
            <a:avLst/>
          </a:prstGeom>
        </p:spPr>
        <p:txBody>
          <a:bodyPr vert="horz" wrap="none" lIns="0" tIns="0" rIns="0" bIns="0" rtlCol="0" anchor="b" anchorCtr="0">
            <a:noAutofit/>
          </a:bodyPr>
          <a:lstStyle/>
          <a:p>
            <a:pPr>
              <a:lnSpc>
                <a:spcPts val="900"/>
              </a:lnSpc>
            </a:pPr>
            <a:r>
              <a:rPr lang="en-AU" sz="750" b="1" dirty="0">
                <a:solidFill>
                  <a:schemeClr val="accent6">
                    <a:lumMod val="75000"/>
                  </a:schemeClr>
                </a:solidFill>
                <a:latin typeface="Arial" panose="020B0604020202020204" pitchFamily="34" charset="0"/>
                <a:cs typeface="Arial" panose="020B0604020202020204" pitchFamily="34" charset="0"/>
              </a:rPr>
              <a:t>10 weeks </a:t>
            </a:r>
            <a:br>
              <a:rPr lang="en-AU" sz="750" b="1" dirty="0">
                <a:solidFill>
                  <a:schemeClr val="accent6">
                    <a:lumMod val="75000"/>
                  </a:schemeClr>
                </a:solidFill>
                <a:latin typeface="Arial" panose="020B0604020202020204" pitchFamily="34" charset="0"/>
                <a:cs typeface="Arial" panose="020B0604020202020204" pitchFamily="34" charset="0"/>
              </a:rPr>
            </a:br>
            <a:r>
              <a:rPr lang="en-AU" sz="750" b="1" dirty="0">
                <a:solidFill>
                  <a:schemeClr val="accent6">
                    <a:lumMod val="75000"/>
                  </a:schemeClr>
                </a:solidFill>
                <a:latin typeface="Arial" panose="020B0604020202020204" pitchFamily="34" charset="0"/>
                <a:cs typeface="Arial" panose="020B0604020202020204" pitchFamily="34" charset="0"/>
              </a:rPr>
              <a:t>UEEC cont.</a:t>
            </a:r>
          </a:p>
        </p:txBody>
      </p:sp>
      <p:sp>
        <p:nvSpPr>
          <p:cNvPr id="366" name="TextBox 365">
            <a:extLst>
              <a:ext uri="{FF2B5EF4-FFF2-40B4-BE49-F238E27FC236}">
                <a16:creationId xmlns:a16="http://schemas.microsoft.com/office/drawing/2014/main" id="{67C28A7B-F5D3-42D5-B675-914066B7ADE0}"/>
              </a:ext>
            </a:extLst>
          </p:cNvPr>
          <p:cNvSpPr txBox="1"/>
          <p:nvPr/>
        </p:nvSpPr>
        <p:spPr>
          <a:xfrm>
            <a:off x="4813906" y="3177217"/>
            <a:ext cx="689504" cy="141073"/>
          </a:xfrm>
          <a:prstGeom prst="rect">
            <a:avLst/>
          </a:prstGeom>
        </p:spPr>
        <p:txBody>
          <a:bodyPr vert="horz" wrap="none" lIns="0" tIns="0" rIns="0" bIns="0" rtlCol="0" anchor="b" anchorCtr="0">
            <a:noAutofit/>
          </a:bodyPr>
          <a:lstStyle/>
          <a:p>
            <a:pPr>
              <a:lnSpc>
                <a:spcPts val="900"/>
              </a:lnSpc>
            </a:pPr>
            <a:r>
              <a:rPr lang="en-AU" sz="750" b="1" dirty="0">
                <a:solidFill>
                  <a:schemeClr val="accent6">
                    <a:lumMod val="75000"/>
                  </a:schemeClr>
                </a:solidFill>
                <a:latin typeface="Arial" panose="020B0604020202020204" pitchFamily="34" charset="0"/>
                <a:cs typeface="Arial" panose="020B0604020202020204" pitchFamily="34" charset="0"/>
              </a:rPr>
              <a:t>10 weeks UEEC</a:t>
            </a:r>
          </a:p>
        </p:txBody>
      </p:sp>
      <p:cxnSp>
        <p:nvCxnSpPr>
          <p:cNvPr id="368" name="Straight Connector 367">
            <a:extLst>
              <a:ext uri="{FF2B5EF4-FFF2-40B4-BE49-F238E27FC236}">
                <a16:creationId xmlns:a16="http://schemas.microsoft.com/office/drawing/2014/main" id="{FAA92ABD-E960-48B6-8666-95C50FAB2FC6}"/>
              </a:ext>
            </a:extLst>
          </p:cNvPr>
          <p:cNvCxnSpPr>
            <a:cxnSpLocks/>
          </p:cNvCxnSpPr>
          <p:nvPr/>
        </p:nvCxnSpPr>
        <p:spPr>
          <a:xfrm>
            <a:off x="6162158" y="3618165"/>
            <a:ext cx="0" cy="10800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CF2AC092-8BA6-44CC-9F8B-BCC5579E0777}"/>
              </a:ext>
            </a:extLst>
          </p:cNvPr>
          <p:cNvCxnSpPr>
            <a:cxnSpLocks/>
          </p:cNvCxnSpPr>
          <p:nvPr/>
        </p:nvCxnSpPr>
        <p:spPr>
          <a:xfrm>
            <a:off x="8050799" y="3620546"/>
            <a:ext cx="0" cy="10800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9C31A25E-4209-4173-804E-C4E6717262B6}"/>
              </a:ext>
            </a:extLst>
          </p:cNvPr>
          <p:cNvCxnSpPr>
            <a:cxnSpLocks/>
          </p:cNvCxnSpPr>
          <p:nvPr/>
        </p:nvCxnSpPr>
        <p:spPr>
          <a:xfrm>
            <a:off x="6137101" y="3699165"/>
            <a:ext cx="1940099" cy="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79A89B8B-F26F-4B33-A155-0417D7B53580}"/>
              </a:ext>
            </a:extLst>
          </p:cNvPr>
          <p:cNvCxnSpPr/>
          <p:nvPr/>
        </p:nvCxnSpPr>
        <p:spPr>
          <a:xfrm rot="10800000">
            <a:off x="7780466" y="3755108"/>
            <a:ext cx="0" cy="10800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3E38A882-D7D3-4B07-AAAC-4422D31C733F}"/>
              </a:ext>
            </a:extLst>
          </p:cNvPr>
          <p:cNvCxnSpPr/>
          <p:nvPr/>
        </p:nvCxnSpPr>
        <p:spPr>
          <a:xfrm rot="10800000">
            <a:off x="5606829" y="3759870"/>
            <a:ext cx="0" cy="10800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D7465ADB-4174-4058-BF61-FD6D0D690FCF}"/>
              </a:ext>
            </a:extLst>
          </p:cNvPr>
          <p:cNvCxnSpPr>
            <a:cxnSpLocks/>
          </p:cNvCxnSpPr>
          <p:nvPr/>
        </p:nvCxnSpPr>
        <p:spPr>
          <a:xfrm flipH="1">
            <a:off x="5574507" y="3786870"/>
            <a:ext cx="2226468" cy="0"/>
          </a:xfrm>
          <a:prstGeom prst="line">
            <a:avLst/>
          </a:prstGeom>
          <a:ln w="82550" cap="flat">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6874D6C1-32CD-4836-94A2-2BFC536BB329}"/>
              </a:ext>
            </a:extLst>
          </p:cNvPr>
          <p:cNvCxnSpPr>
            <a:cxnSpLocks/>
          </p:cNvCxnSpPr>
          <p:nvPr/>
        </p:nvCxnSpPr>
        <p:spPr>
          <a:xfrm>
            <a:off x="3368399" y="3618165"/>
            <a:ext cx="0" cy="10800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2AB4D104-DEFA-4CBB-B8A3-2455F2B445FC}"/>
              </a:ext>
            </a:extLst>
          </p:cNvPr>
          <p:cNvCxnSpPr>
            <a:cxnSpLocks/>
          </p:cNvCxnSpPr>
          <p:nvPr/>
        </p:nvCxnSpPr>
        <p:spPr>
          <a:xfrm>
            <a:off x="4987355" y="3618165"/>
            <a:ext cx="0" cy="10800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303F190D-0F28-40C2-9058-49CCDD5C29AC}"/>
              </a:ext>
            </a:extLst>
          </p:cNvPr>
          <p:cNvCxnSpPr>
            <a:cxnSpLocks/>
          </p:cNvCxnSpPr>
          <p:nvPr/>
        </p:nvCxnSpPr>
        <p:spPr>
          <a:xfrm>
            <a:off x="3343275" y="3699165"/>
            <a:ext cx="1674440" cy="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97CBF5B1-4E4E-4D7F-A73D-E4FCBDEFB9F8}"/>
              </a:ext>
            </a:extLst>
          </p:cNvPr>
          <p:cNvCxnSpPr>
            <a:cxnSpLocks/>
          </p:cNvCxnSpPr>
          <p:nvPr/>
        </p:nvCxnSpPr>
        <p:spPr>
          <a:xfrm>
            <a:off x="1390410" y="3618165"/>
            <a:ext cx="0" cy="10800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1C546870-FC1E-4EFE-8BAF-DDB5486D8A32}"/>
              </a:ext>
            </a:extLst>
          </p:cNvPr>
          <p:cNvCxnSpPr>
            <a:cxnSpLocks/>
          </p:cNvCxnSpPr>
          <p:nvPr/>
        </p:nvCxnSpPr>
        <p:spPr>
          <a:xfrm>
            <a:off x="1637325" y="3618165"/>
            <a:ext cx="0" cy="10800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A770ECF4-EE4F-4CED-9BA7-D7CA582DFCF2}"/>
              </a:ext>
            </a:extLst>
          </p:cNvPr>
          <p:cNvCxnSpPr>
            <a:cxnSpLocks/>
          </p:cNvCxnSpPr>
          <p:nvPr/>
        </p:nvCxnSpPr>
        <p:spPr>
          <a:xfrm>
            <a:off x="1360885" y="3699165"/>
            <a:ext cx="305395" cy="0"/>
          </a:xfrm>
          <a:prstGeom prst="line">
            <a:avLst/>
          </a:prstGeom>
          <a:ln w="82550">
            <a:solidFill>
              <a:srgbClr val="9D9C9C"/>
            </a:solidFill>
          </a:ln>
        </p:spPr>
        <p:style>
          <a:lnRef idx="1">
            <a:schemeClr val="accent1"/>
          </a:lnRef>
          <a:fillRef idx="0">
            <a:schemeClr val="accent1"/>
          </a:fillRef>
          <a:effectRef idx="0">
            <a:schemeClr val="accent1"/>
          </a:effectRef>
          <a:fontRef idx="minor">
            <a:schemeClr val="tx1"/>
          </a:fontRef>
        </p:style>
      </p:cxnSp>
      <p:sp>
        <p:nvSpPr>
          <p:cNvPr id="397" name="TextBox 396">
            <a:extLst>
              <a:ext uri="{FF2B5EF4-FFF2-40B4-BE49-F238E27FC236}">
                <a16:creationId xmlns:a16="http://schemas.microsoft.com/office/drawing/2014/main" id="{286B7826-1CD7-4BEA-A85D-04C661FDA605}"/>
              </a:ext>
            </a:extLst>
          </p:cNvPr>
          <p:cNvSpPr txBox="1"/>
          <p:nvPr/>
        </p:nvSpPr>
        <p:spPr>
          <a:xfrm>
            <a:off x="6193955" y="3549234"/>
            <a:ext cx="1117877" cy="113280"/>
          </a:xfrm>
          <a:prstGeom prst="rect">
            <a:avLst/>
          </a:prstGeom>
        </p:spPr>
        <p:txBody>
          <a:bodyPr vert="horz" wrap="none" lIns="0" tIns="0" rIns="0" bIns="0" rtlCol="0" anchor="b" anchorCtr="0">
            <a:noAutofit/>
          </a:bodyPr>
          <a:lstStyle/>
          <a:p>
            <a:pPr>
              <a:lnSpc>
                <a:spcPts val="900"/>
              </a:lnSpc>
            </a:pPr>
            <a:r>
              <a:rPr lang="en-AU" sz="750" b="1" dirty="0">
                <a:latin typeface="Arial" panose="020B0604020202020204" pitchFamily="34" charset="0"/>
                <a:cs typeface="Arial" panose="020B0604020202020204" pitchFamily="34" charset="0"/>
              </a:rPr>
              <a:t>Transition TP2</a:t>
            </a:r>
          </a:p>
        </p:txBody>
      </p:sp>
      <p:sp>
        <p:nvSpPr>
          <p:cNvPr id="398" name="TextBox 397">
            <a:extLst>
              <a:ext uri="{FF2B5EF4-FFF2-40B4-BE49-F238E27FC236}">
                <a16:creationId xmlns:a16="http://schemas.microsoft.com/office/drawing/2014/main" id="{C4C4CA48-91C1-4889-848C-756062460E23}"/>
              </a:ext>
            </a:extLst>
          </p:cNvPr>
          <p:cNvSpPr txBox="1"/>
          <p:nvPr/>
        </p:nvSpPr>
        <p:spPr>
          <a:xfrm>
            <a:off x="5669718" y="3829629"/>
            <a:ext cx="1117877" cy="116588"/>
          </a:xfrm>
          <a:prstGeom prst="rect">
            <a:avLst/>
          </a:prstGeom>
        </p:spPr>
        <p:txBody>
          <a:bodyPr vert="horz" wrap="none" lIns="0" tIns="0" rIns="0" bIns="0" rtlCol="0" anchor="t" anchorCtr="0">
            <a:noAutofit/>
          </a:bodyPr>
          <a:lstStyle/>
          <a:p>
            <a:pPr>
              <a:lnSpc>
                <a:spcPts val="900"/>
              </a:lnSpc>
            </a:pPr>
            <a:r>
              <a:rPr lang="en-AU" sz="750" b="1" dirty="0">
                <a:latin typeface="Arial" panose="020B0604020202020204" pitchFamily="34" charset="0"/>
                <a:cs typeface="Arial" panose="020B0604020202020204" pitchFamily="34" charset="0"/>
              </a:rPr>
              <a:t>Transition TP1</a:t>
            </a:r>
          </a:p>
        </p:txBody>
      </p:sp>
      <p:sp>
        <p:nvSpPr>
          <p:cNvPr id="399" name="TextBox 398">
            <a:extLst>
              <a:ext uri="{FF2B5EF4-FFF2-40B4-BE49-F238E27FC236}">
                <a16:creationId xmlns:a16="http://schemas.microsoft.com/office/drawing/2014/main" id="{15281BA6-5C9A-4322-8156-041D5A649E28}"/>
              </a:ext>
            </a:extLst>
          </p:cNvPr>
          <p:cNvSpPr txBox="1"/>
          <p:nvPr/>
        </p:nvSpPr>
        <p:spPr>
          <a:xfrm>
            <a:off x="3399809" y="3556266"/>
            <a:ext cx="1117877" cy="106249"/>
          </a:xfrm>
          <a:prstGeom prst="rect">
            <a:avLst/>
          </a:prstGeom>
        </p:spPr>
        <p:txBody>
          <a:bodyPr vert="horz" wrap="none" lIns="0" tIns="0" rIns="0" bIns="0" rtlCol="0" anchor="b" anchorCtr="0">
            <a:noAutofit/>
          </a:bodyPr>
          <a:lstStyle/>
          <a:p>
            <a:pPr>
              <a:lnSpc>
                <a:spcPts val="900"/>
              </a:lnSpc>
            </a:pPr>
            <a:r>
              <a:rPr lang="en-AU" sz="750" b="1" dirty="0">
                <a:latin typeface="Arial" panose="020B0604020202020204" pitchFamily="34" charset="0"/>
                <a:cs typeface="Arial" panose="020B0604020202020204" pitchFamily="34" charset="0"/>
              </a:rPr>
              <a:t>Transition TP3</a:t>
            </a:r>
          </a:p>
        </p:txBody>
      </p:sp>
      <p:sp>
        <p:nvSpPr>
          <p:cNvPr id="400" name="TextBox 399">
            <a:extLst>
              <a:ext uri="{FF2B5EF4-FFF2-40B4-BE49-F238E27FC236}">
                <a16:creationId xmlns:a16="http://schemas.microsoft.com/office/drawing/2014/main" id="{D932FBE7-FBCC-457E-A3EC-9E753C411B14}"/>
              </a:ext>
            </a:extLst>
          </p:cNvPr>
          <p:cNvSpPr txBox="1"/>
          <p:nvPr/>
        </p:nvSpPr>
        <p:spPr>
          <a:xfrm>
            <a:off x="1458203" y="3561600"/>
            <a:ext cx="174081" cy="100915"/>
          </a:xfrm>
          <a:prstGeom prst="rect">
            <a:avLst/>
          </a:prstGeom>
        </p:spPr>
        <p:txBody>
          <a:bodyPr vert="horz" wrap="none" lIns="0" tIns="0" rIns="0" bIns="0" rtlCol="0" anchor="b" anchorCtr="0">
            <a:noAutofit/>
          </a:bodyPr>
          <a:lstStyle/>
          <a:p>
            <a:pPr>
              <a:lnSpc>
                <a:spcPts val="900"/>
              </a:lnSpc>
            </a:pPr>
            <a:r>
              <a:rPr lang="en-AU" sz="750" b="1" dirty="0">
                <a:latin typeface="Arial" panose="020B0604020202020204" pitchFamily="34" charset="0"/>
                <a:cs typeface="Arial" panose="020B0604020202020204" pitchFamily="34" charset="0"/>
              </a:rPr>
              <a:t>2</a:t>
            </a:r>
          </a:p>
        </p:txBody>
      </p:sp>
      <p:sp>
        <p:nvSpPr>
          <p:cNvPr id="26" name="Rectangle 25">
            <a:extLst>
              <a:ext uri="{FF2B5EF4-FFF2-40B4-BE49-F238E27FC236}">
                <a16:creationId xmlns:a16="http://schemas.microsoft.com/office/drawing/2014/main" id="{6C9B8BD6-CA8F-4016-AF90-A961C75A0621}"/>
              </a:ext>
            </a:extLst>
          </p:cNvPr>
          <p:cNvSpPr/>
          <p:nvPr/>
        </p:nvSpPr>
        <p:spPr>
          <a:xfrm>
            <a:off x="3302383" y="-925286"/>
            <a:ext cx="745049" cy="620486"/>
          </a:xfrm>
          <a:prstGeom prst="rect">
            <a:avLst/>
          </a:prstGeom>
          <a:solidFill>
            <a:srgbClr val="D92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01" name="Rectangle 400">
            <a:extLst>
              <a:ext uri="{FF2B5EF4-FFF2-40B4-BE49-F238E27FC236}">
                <a16:creationId xmlns:a16="http://schemas.microsoft.com/office/drawing/2014/main" id="{BF9DC7D5-3D17-4BD8-92E8-24F3CEFE33A7}"/>
              </a:ext>
            </a:extLst>
          </p:cNvPr>
          <p:cNvSpPr/>
          <p:nvPr/>
        </p:nvSpPr>
        <p:spPr>
          <a:xfrm>
            <a:off x="4248134" y="-925286"/>
            <a:ext cx="745049" cy="620486"/>
          </a:xfrm>
          <a:prstGeom prst="rect">
            <a:avLst/>
          </a:prstGeom>
          <a:solidFill>
            <a:srgbClr val="914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02" name="Rectangle 401">
            <a:extLst>
              <a:ext uri="{FF2B5EF4-FFF2-40B4-BE49-F238E27FC236}">
                <a16:creationId xmlns:a16="http://schemas.microsoft.com/office/drawing/2014/main" id="{77E345F1-E86E-4A0E-93FE-92B85720D725}"/>
              </a:ext>
            </a:extLst>
          </p:cNvPr>
          <p:cNvSpPr/>
          <p:nvPr/>
        </p:nvSpPr>
        <p:spPr>
          <a:xfrm>
            <a:off x="5193886" y="-925286"/>
            <a:ext cx="745049" cy="620486"/>
          </a:xfrm>
          <a:prstGeom prst="rect">
            <a:avLst/>
          </a:prstGeom>
          <a:solidFill>
            <a:srgbClr val="A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04" name="Rectangle 403">
            <a:extLst>
              <a:ext uri="{FF2B5EF4-FFF2-40B4-BE49-F238E27FC236}">
                <a16:creationId xmlns:a16="http://schemas.microsoft.com/office/drawing/2014/main" id="{B6B745FA-B962-42FA-99DE-4CD0BC564557}"/>
              </a:ext>
            </a:extLst>
          </p:cNvPr>
          <p:cNvSpPr/>
          <p:nvPr/>
        </p:nvSpPr>
        <p:spPr>
          <a:xfrm>
            <a:off x="2356631" y="-925286"/>
            <a:ext cx="745049" cy="620486"/>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80" name="Group 4">
            <a:extLst>
              <a:ext uri="{FF2B5EF4-FFF2-40B4-BE49-F238E27FC236}">
                <a16:creationId xmlns:a16="http://schemas.microsoft.com/office/drawing/2014/main" id="{67932A58-992A-44E1-8E93-635D188C2BE8}"/>
              </a:ext>
            </a:extLst>
          </p:cNvPr>
          <p:cNvGrpSpPr>
            <a:grpSpLocks noChangeAspect="1"/>
          </p:cNvGrpSpPr>
          <p:nvPr/>
        </p:nvGrpSpPr>
        <p:grpSpPr bwMode="auto">
          <a:xfrm>
            <a:off x="919342" y="2225001"/>
            <a:ext cx="293174" cy="469078"/>
            <a:chOff x="687" y="1215"/>
            <a:chExt cx="185" cy="296"/>
          </a:xfrm>
          <a:solidFill>
            <a:srgbClr val="20284C"/>
          </a:solidFill>
        </p:grpSpPr>
        <p:sp>
          <p:nvSpPr>
            <p:cNvPr id="82" name="Freeform 5">
              <a:extLst>
                <a:ext uri="{FF2B5EF4-FFF2-40B4-BE49-F238E27FC236}">
                  <a16:creationId xmlns:a16="http://schemas.microsoft.com/office/drawing/2014/main" id="{76202108-4B80-405C-B62C-C471E825323B}"/>
                </a:ext>
              </a:extLst>
            </p:cNvPr>
            <p:cNvSpPr>
              <a:spLocks noEditPoints="1"/>
            </p:cNvSpPr>
            <p:nvPr/>
          </p:nvSpPr>
          <p:spPr bwMode="auto">
            <a:xfrm>
              <a:off x="687" y="1215"/>
              <a:ext cx="180" cy="46"/>
            </a:xfrm>
            <a:custGeom>
              <a:avLst/>
              <a:gdLst>
                <a:gd name="T0" fmla="*/ 114 w 117"/>
                <a:gd name="T1" fmla="*/ 1 h 30"/>
                <a:gd name="T2" fmla="*/ 107 w 117"/>
                <a:gd name="T3" fmla="*/ 24 h 30"/>
                <a:gd name="T4" fmla="*/ 98 w 117"/>
                <a:gd name="T5" fmla="*/ 1 h 30"/>
                <a:gd name="T6" fmla="*/ 89 w 117"/>
                <a:gd name="T7" fmla="*/ 24 h 30"/>
                <a:gd name="T8" fmla="*/ 83 w 117"/>
                <a:gd name="T9" fmla="*/ 1 h 30"/>
                <a:gd name="T10" fmla="*/ 77 w 117"/>
                <a:gd name="T11" fmla="*/ 1 h 30"/>
                <a:gd name="T12" fmla="*/ 86 w 117"/>
                <a:gd name="T13" fmla="*/ 30 h 30"/>
                <a:gd name="T14" fmla="*/ 90 w 117"/>
                <a:gd name="T15" fmla="*/ 30 h 30"/>
                <a:gd name="T16" fmla="*/ 97 w 117"/>
                <a:gd name="T17" fmla="*/ 7 h 30"/>
                <a:gd name="T18" fmla="*/ 106 w 117"/>
                <a:gd name="T19" fmla="*/ 29 h 30"/>
                <a:gd name="T20" fmla="*/ 117 w 117"/>
                <a:gd name="T21" fmla="*/ 1 h 30"/>
                <a:gd name="T22" fmla="*/ 61 w 117"/>
                <a:gd name="T23" fmla="*/ 7 h 30"/>
                <a:gd name="T24" fmla="*/ 73 w 117"/>
                <a:gd name="T25" fmla="*/ 6 h 30"/>
                <a:gd name="T26" fmla="*/ 76 w 117"/>
                <a:gd name="T27" fmla="*/ 3 h 30"/>
                <a:gd name="T28" fmla="*/ 57 w 117"/>
                <a:gd name="T29" fmla="*/ 8 h 30"/>
                <a:gd name="T30" fmla="*/ 65 w 117"/>
                <a:gd name="T31" fmla="*/ 28 h 30"/>
                <a:gd name="T32" fmla="*/ 57 w 117"/>
                <a:gd name="T33" fmla="*/ 25 h 30"/>
                <a:gd name="T34" fmla="*/ 65 w 117"/>
                <a:gd name="T35" fmla="*/ 30 h 30"/>
                <a:gd name="T36" fmla="*/ 61 w 117"/>
                <a:gd name="T37" fmla="*/ 7 h 30"/>
                <a:gd name="T38" fmla="*/ 51 w 117"/>
                <a:gd name="T39" fmla="*/ 22 h 30"/>
                <a:gd name="T40" fmla="*/ 30 w 117"/>
                <a:gd name="T41" fmla="*/ 1 h 30"/>
                <a:gd name="T42" fmla="*/ 29 w 117"/>
                <a:gd name="T43" fmla="*/ 10 h 30"/>
                <a:gd name="T44" fmla="*/ 30 w 117"/>
                <a:gd name="T45" fmla="*/ 29 h 30"/>
                <a:gd name="T46" fmla="*/ 31 w 117"/>
                <a:gd name="T47" fmla="*/ 17 h 30"/>
                <a:gd name="T48" fmla="*/ 52 w 117"/>
                <a:gd name="T49" fmla="*/ 30 h 30"/>
                <a:gd name="T50" fmla="*/ 54 w 117"/>
                <a:gd name="T51" fmla="*/ 30 h 30"/>
                <a:gd name="T52" fmla="*/ 54 w 117"/>
                <a:gd name="T53" fmla="*/ 1 h 30"/>
                <a:gd name="T54" fmla="*/ 51 w 117"/>
                <a:gd name="T55" fmla="*/ 1 h 30"/>
                <a:gd name="T56" fmla="*/ 23 w 117"/>
                <a:gd name="T57" fmla="*/ 13 h 30"/>
                <a:gd name="T58" fmla="*/ 6 w 117"/>
                <a:gd name="T59" fmla="*/ 15 h 30"/>
                <a:gd name="T60" fmla="*/ 3 w 117"/>
                <a:gd name="T61" fmla="*/ 1 h 30"/>
                <a:gd name="T62" fmla="*/ 1 w 117"/>
                <a:gd name="T63" fmla="*/ 11 h 30"/>
                <a:gd name="T64" fmla="*/ 13 w 117"/>
                <a:gd name="T65" fmla="*/ 30 h 30"/>
                <a:gd name="T66" fmla="*/ 26 w 117"/>
                <a:gd name="T67" fmla="*/ 1 h 30"/>
                <a:gd name="T68" fmla="*/ 23 w 117"/>
                <a:gd name="T6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 h="30">
                  <a:moveTo>
                    <a:pt x="116" y="1"/>
                  </a:moveTo>
                  <a:cubicBezTo>
                    <a:pt x="115" y="1"/>
                    <a:pt x="115" y="1"/>
                    <a:pt x="114" y="1"/>
                  </a:cubicBezTo>
                  <a:cubicBezTo>
                    <a:pt x="113" y="4"/>
                    <a:pt x="109" y="18"/>
                    <a:pt x="107" y="24"/>
                  </a:cubicBezTo>
                  <a:cubicBezTo>
                    <a:pt x="107" y="24"/>
                    <a:pt x="107" y="24"/>
                    <a:pt x="107" y="24"/>
                  </a:cubicBezTo>
                  <a:cubicBezTo>
                    <a:pt x="106" y="19"/>
                    <a:pt x="101" y="5"/>
                    <a:pt x="100" y="1"/>
                  </a:cubicBezTo>
                  <a:cubicBezTo>
                    <a:pt x="100" y="1"/>
                    <a:pt x="99" y="1"/>
                    <a:pt x="98" y="1"/>
                  </a:cubicBezTo>
                  <a:cubicBezTo>
                    <a:pt x="98" y="1"/>
                    <a:pt x="97" y="1"/>
                    <a:pt x="97" y="1"/>
                  </a:cubicBezTo>
                  <a:cubicBezTo>
                    <a:pt x="96" y="5"/>
                    <a:pt x="91" y="18"/>
                    <a:pt x="89" y="24"/>
                  </a:cubicBezTo>
                  <a:cubicBezTo>
                    <a:pt x="89" y="24"/>
                    <a:pt x="89" y="24"/>
                    <a:pt x="89" y="24"/>
                  </a:cubicBezTo>
                  <a:cubicBezTo>
                    <a:pt x="87" y="16"/>
                    <a:pt x="85" y="9"/>
                    <a:pt x="83" y="1"/>
                  </a:cubicBezTo>
                  <a:cubicBezTo>
                    <a:pt x="82" y="1"/>
                    <a:pt x="81" y="1"/>
                    <a:pt x="80" y="1"/>
                  </a:cubicBezTo>
                  <a:cubicBezTo>
                    <a:pt x="79" y="1"/>
                    <a:pt x="78" y="1"/>
                    <a:pt x="77" y="1"/>
                  </a:cubicBezTo>
                  <a:cubicBezTo>
                    <a:pt x="78" y="2"/>
                    <a:pt x="80" y="9"/>
                    <a:pt x="81" y="11"/>
                  </a:cubicBezTo>
                  <a:cubicBezTo>
                    <a:pt x="83" y="19"/>
                    <a:pt x="85" y="25"/>
                    <a:pt x="86" y="30"/>
                  </a:cubicBezTo>
                  <a:cubicBezTo>
                    <a:pt x="87" y="30"/>
                    <a:pt x="87" y="29"/>
                    <a:pt x="88" y="29"/>
                  </a:cubicBezTo>
                  <a:cubicBezTo>
                    <a:pt x="88" y="29"/>
                    <a:pt x="89" y="30"/>
                    <a:pt x="90" y="30"/>
                  </a:cubicBezTo>
                  <a:cubicBezTo>
                    <a:pt x="92" y="23"/>
                    <a:pt x="96" y="12"/>
                    <a:pt x="97" y="7"/>
                  </a:cubicBezTo>
                  <a:cubicBezTo>
                    <a:pt x="97" y="7"/>
                    <a:pt x="97" y="7"/>
                    <a:pt x="97" y="7"/>
                  </a:cubicBezTo>
                  <a:cubicBezTo>
                    <a:pt x="100" y="15"/>
                    <a:pt x="102" y="22"/>
                    <a:pt x="104" y="30"/>
                  </a:cubicBezTo>
                  <a:cubicBezTo>
                    <a:pt x="105" y="30"/>
                    <a:pt x="105" y="29"/>
                    <a:pt x="106" y="29"/>
                  </a:cubicBezTo>
                  <a:cubicBezTo>
                    <a:pt x="107" y="29"/>
                    <a:pt x="107" y="30"/>
                    <a:pt x="108" y="30"/>
                  </a:cubicBezTo>
                  <a:cubicBezTo>
                    <a:pt x="110" y="23"/>
                    <a:pt x="116" y="4"/>
                    <a:pt x="117" y="1"/>
                  </a:cubicBezTo>
                  <a:cubicBezTo>
                    <a:pt x="117" y="1"/>
                    <a:pt x="116" y="1"/>
                    <a:pt x="116" y="1"/>
                  </a:cubicBezTo>
                  <a:moveTo>
                    <a:pt x="61" y="7"/>
                  </a:moveTo>
                  <a:cubicBezTo>
                    <a:pt x="61" y="4"/>
                    <a:pt x="64" y="2"/>
                    <a:pt x="67" y="2"/>
                  </a:cubicBezTo>
                  <a:cubicBezTo>
                    <a:pt x="71" y="2"/>
                    <a:pt x="72" y="4"/>
                    <a:pt x="73" y="6"/>
                  </a:cubicBezTo>
                  <a:cubicBezTo>
                    <a:pt x="73" y="6"/>
                    <a:pt x="74" y="5"/>
                    <a:pt x="74" y="4"/>
                  </a:cubicBezTo>
                  <a:cubicBezTo>
                    <a:pt x="75" y="3"/>
                    <a:pt x="75" y="3"/>
                    <a:pt x="76" y="3"/>
                  </a:cubicBezTo>
                  <a:cubicBezTo>
                    <a:pt x="74" y="1"/>
                    <a:pt x="71" y="0"/>
                    <a:pt x="68" y="0"/>
                  </a:cubicBezTo>
                  <a:cubicBezTo>
                    <a:pt x="61" y="0"/>
                    <a:pt x="57" y="3"/>
                    <a:pt x="57" y="8"/>
                  </a:cubicBezTo>
                  <a:cubicBezTo>
                    <a:pt x="57" y="18"/>
                    <a:pt x="72" y="15"/>
                    <a:pt x="72" y="22"/>
                  </a:cubicBezTo>
                  <a:cubicBezTo>
                    <a:pt x="72" y="25"/>
                    <a:pt x="69" y="28"/>
                    <a:pt x="65" y="28"/>
                  </a:cubicBezTo>
                  <a:cubicBezTo>
                    <a:pt x="61" y="28"/>
                    <a:pt x="59" y="26"/>
                    <a:pt x="58" y="23"/>
                  </a:cubicBezTo>
                  <a:cubicBezTo>
                    <a:pt x="58" y="23"/>
                    <a:pt x="58" y="25"/>
                    <a:pt x="57" y="25"/>
                  </a:cubicBezTo>
                  <a:cubicBezTo>
                    <a:pt x="56" y="26"/>
                    <a:pt x="56" y="27"/>
                    <a:pt x="55" y="27"/>
                  </a:cubicBezTo>
                  <a:cubicBezTo>
                    <a:pt x="57" y="28"/>
                    <a:pt x="61" y="30"/>
                    <a:pt x="65" y="30"/>
                  </a:cubicBezTo>
                  <a:cubicBezTo>
                    <a:pt x="72" y="30"/>
                    <a:pt x="78" y="27"/>
                    <a:pt x="78" y="20"/>
                  </a:cubicBezTo>
                  <a:cubicBezTo>
                    <a:pt x="78" y="11"/>
                    <a:pt x="61" y="14"/>
                    <a:pt x="61" y="7"/>
                  </a:cubicBezTo>
                  <a:moveTo>
                    <a:pt x="51" y="1"/>
                  </a:moveTo>
                  <a:cubicBezTo>
                    <a:pt x="51" y="5"/>
                    <a:pt x="51" y="15"/>
                    <a:pt x="51" y="22"/>
                  </a:cubicBezTo>
                  <a:cubicBezTo>
                    <a:pt x="46" y="16"/>
                    <a:pt x="38" y="8"/>
                    <a:pt x="31" y="1"/>
                  </a:cubicBezTo>
                  <a:cubicBezTo>
                    <a:pt x="31" y="1"/>
                    <a:pt x="30" y="1"/>
                    <a:pt x="30" y="1"/>
                  </a:cubicBezTo>
                  <a:cubicBezTo>
                    <a:pt x="30" y="1"/>
                    <a:pt x="29" y="1"/>
                    <a:pt x="29" y="1"/>
                  </a:cubicBezTo>
                  <a:cubicBezTo>
                    <a:pt x="29" y="3"/>
                    <a:pt x="29" y="6"/>
                    <a:pt x="29" y="10"/>
                  </a:cubicBezTo>
                  <a:cubicBezTo>
                    <a:pt x="29" y="17"/>
                    <a:pt x="29" y="28"/>
                    <a:pt x="28" y="30"/>
                  </a:cubicBezTo>
                  <a:cubicBezTo>
                    <a:pt x="29" y="29"/>
                    <a:pt x="29" y="29"/>
                    <a:pt x="30" y="29"/>
                  </a:cubicBezTo>
                  <a:cubicBezTo>
                    <a:pt x="31" y="29"/>
                    <a:pt x="31" y="29"/>
                    <a:pt x="32" y="30"/>
                  </a:cubicBezTo>
                  <a:cubicBezTo>
                    <a:pt x="32" y="28"/>
                    <a:pt x="31" y="22"/>
                    <a:pt x="31" y="17"/>
                  </a:cubicBezTo>
                  <a:cubicBezTo>
                    <a:pt x="31" y="14"/>
                    <a:pt x="31" y="11"/>
                    <a:pt x="32" y="8"/>
                  </a:cubicBezTo>
                  <a:cubicBezTo>
                    <a:pt x="38" y="15"/>
                    <a:pt x="46" y="23"/>
                    <a:pt x="52" y="30"/>
                  </a:cubicBezTo>
                  <a:cubicBezTo>
                    <a:pt x="52" y="30"/>
                    <a:pt x="52" y="30"/>
                    <a:pt x="53" y="30"/>
                  </a:cubicBezTo>
                  <a:cubicBezTo>
                    <a:pt x="53" y="30"/>
                    <a:pt x="53" y="30"/>
                    <a:pt x="54" y="30"/>
                  </a:cubicBezTo>
                  <a:cubicBezTo>
                    <a:pt x="54" y="26"/>
                    <a:pt x="54" y="19"/>
                    <a:pt x="54" y="15"/>
                  </a:cubicBezTo>
                  <a:cubicBezTo>
                    <a:pt x="54" y="11"/>
                    <a:pt x="54" y="5"/>
                    <a:pt x="54" y="1"/>
                  </a:cubicBezTo>
                  <a:cubicBezTo>
                    <a:pt x="54" y="1"/>
                    <a:pt x="53" y="1"/>
                    <a:pt x="53" y="1"/>
                  </a:cubicBezTo>
                  <a:cubicBezTo>
                    <a:pt x="52" y="1"/>
                    <a:pt x="52" y="1"/>
                    <a:pt x="51" y="1"/>
                  </a:cubicBezTo>
                  <a:moveTo>
                    <a:pt x="23" y="1"/>
                  </a:moveTo>
                  <a:cubicBezTo>
                    <a:pt x="23" y="3"/>
                    <a:pt x="23" y="7"/>
                    <a:pt x="23" y="13"/>
                  </a:cubicBezTo>
                  <a:cubicBezTo>
                    <a:pt x="23" y="20"/>
                    <a:pt x="23" y="28"/>
                    <a:pt x="15" y="28"/>
                  </a:cubicBezTo>
                  <a:cubicBezTo>
                    <a:pt x="7" y="28"/>
                    <a:pt x="6" y="23"/>
                    <a:pt x="6" y="15"/>
                  </a:cubicBezTo>
                  <a:cubicBezTo>
                    <a:pt x="6" y="10"/>
                    <a:pt x="6" y="5"/>
                    <a:pt x="6" y="1"/>
                  </a:cubicBezTo>
                  <a:cubicBezTo>
                    <a:pt x="5" y="1"/>
                    <a:pt x="4" y="1"/>
                    <a:pt x="3" y="1"/>
                  </a:cubicBezTo>
                  <a:cubicBezTo>
                    <a:pt x="3" y="1"/>
                    <a:pt x="1" y="1"/>
                    <a:pt x="0" y="1"/>
                  </a:cubicBezTo>
                  <a:cubicBezTo>
                    <a:pt x="0" y="2"/>
                    <a:pt x="1" y="6"/>
                    <a:pt x="1" y="11"/>
                  </a:cubicBezTo>
                  <a:cubicBezTo>
                    <a:pt x="1" y="19"/>
                    <a:pt x="1" y="19"/>
                    <a:pt x="1" y="19"/>
                  </a:cubicBezTo>
                  <a:cubicBezTo>
                    <a:pt x="1" y="27"/>
                    <a:pt x="5" y="30"/>
                    <a:pt x="13" y="30"/>
                  </a:cubicBezTo>
                  <a:cubicBezTo>
                    <a:pt x="21" y="30"/>
                    <a:pt x="26" y="26"/>
                    <a:pt x="26" y="17"/>
                  </a:cubicBezTo>
                  <a:cubicBezTo>
                    <a:pt x="26" y="11"/>
                    <a:pt x="26" y="4"/>
                    <a:pt x="26" y="1"/>
                  </a:cubicBezTo>
                  <a:cubicBezTo>
                    <a:pt x="26" y="1"/>
                    <a:pt x="25" y="1"/>
                    <a:pt x="25" y="1"/>
                  </a:cubicBezTo>
                  <a:cubicBezTo>
                    <a:pt x="24" y="1"/>
                    <a:pt x="23" y="1"/>
                    <a:pt x="23" y="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AU" sz="1350"/>
            </a:p>
          </p:txBody>
        </p:sp>
        <p:sp>
          <p:nvSpPr>
            <p:cNvPr id="83" name="Freeform 6">
              <a:extLst>
                <a:ext uri="{FF2B5EF4-FFF2-40B4-BE49-F238E27FC236}">
                  <a16:creationId xmlns:a16="http://schemas.microsoft.com/office/drawing/2014/main" id="{06BE5BB4-48E7-42A2-82C0-38BFC58476E0}"/>
                </a:ext>
              </a:extLst>
            </p:cNvPr>
            <p:cNvSpPr>
              <a:spLocks/>
            </p:cNvSpPr>
            <p:nvPr/>
          </p:nvSpPr>
          <p:spPr bwMode="auto">
            <a:xfrm>
              <a:off x="687" y="1289"/>
              <a:ext cx="185" cy="222"/>
            </a:xfrm>
            <a:custGeom>
              <a:avLst/>
              <a:gdLst>
                <a:gd name="T0" fmla="*/ 89 w 120"/>
                <a:gd name="T1" fmla="*/ 67 h 145"/>
                <a:gd name="T2" fmla="*/ 89 w 120"/>
                <a:gd name="T3" fmla="*/ 38 h 145"/>
                <a:gd name="T4" fmla="*/ 78 w 120"/>
                <a:gd name="T5" fmla="*/ 38 h 145"/>
                <a:gd name="T6" fmla="*/ 78 w 120"/>
                <a:gd name="T7" fmla="*/ 67 h 145"/>
                <a:gd name="T8" fmla="*/ 50 w 120"/>
                <a:gd name="T9" fmla="*/ 67 h 145"/>
                <a:gd name="T10" fmla="*/ 16 w 120"/>
                <a:gd name="T11" fmla="*/ 40 h 145"/>
                <a:gd name="T12" fmla="*/ 56 w 120"/>
                <a:gd name="T13" fmla="*/ 10 h 145"/>
                <a:gd name="T14" fmla="*/ 56 w 120"/>
                <a:gd name="T15" fmla="*/ 10 h 145"/>
                <a:gd name="T16" fmla="*/ 56 w 120"/>
                <a:gd name="T17" fmla="*/ 0 h 145"/>
                <a:gd name="T18" fmla="*/ 0 w 120"/>
                <a:gd name="T19" fmla="*/ 0 h 145"/>
                <a:gd name="T20" fmla="*/ 0 w 120"/>
                <a:gd name="T21" fmla="*/ 10 h 145"/>
                <a:gd name="T22" fmla="*/ 37 w 120"/>
                <a:gd name="T23" fmla="*/ 10 h 145"/>
                <a:gd name="T24" fmla="*/ 0 w 120"/>
                <a:gd name="T25" fmla="*/ 37 h 145"/>
                <a:gd name="T26" fmla="*/ 0 w 120"/>
                <a:gd name="T27" fmla="*/ 37 h 145"/>
                <a:gd name="T28" fmla="*/ 0 w 120"/>
                <a:gd name="T29" fmla="*/ 145 h 145"/>
                <a:gd name="T30" fmla="*/ 56 w 120"/>
                <a:gd name="T31" fmla="*/ 91 h 145"/>
                <a:gd name="T32" fmla="*/ 54 w 120"/>
                <a:gd name="T33" fmla="*/ 78 h 145"/>
                <a:gd name="T34" fmla="*/ 78 w 120"/>
                <a:gd name="T35" fmla="*/ 78 h 145"/>
                <a:gd name="T36" fmla="*/ 78 w 120"/>
                <a:gd name="T37" fmla="*/ 108 h 145"/>
                <a:gd name="T38" fmla="*/ 89 w 120"/>
                <a:gd name="T39" fmla="*/ 108 h 145"/>
                <a:gd name="T40" fmla="*/ 89 w 120"/>
                <a:gd name="T41" fmla="*/ 78 h 145"/>
                <a:gd name="T42" fmla="*/ 120 w 120"/>
                <a:gd name="T43" fmla="*/ 78 h 145"/>
                <a:gd name="T44" fmla="*/ 120 w 120"/>
                <a:gd name="T45" fmla="*/ 67 h 145"/>
                <a:gd name="T46" fmla="*/ 89 w 120"/>
                <a:gd name="T47" fmla="*/ 6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45">
                  <a:moveTo>
                    <a:pt x="89" y="67"/>
                  </a:moveTo>
                  <a:cubicBezTo>
                    <a:pt x="89" y="38"/>
                    <a:pt x="89" y="38"/>
                    <a:pt x="89" y="38"/>
                  </a:cubicBezTo>
                  <a:cubicBezTo>
                    <a:pt x="78" y="38"/>
                    <a:pt x="78" y="38"/>
                    <a:pt x="78" y="38"/>
                  </a:cubicBezTo>
                  <a:cubicBezTo>
                    <a:pt x="78" y="67"/>
                    <a:pt x="78" y="67"/>
                    <a:pt x="78" y="67"/>
                  </a:cubicBezTo>
                  <a:cubicBezTo>
                    <a:pt x="50" y="67"/>
                    <a:pt x="50" y="67"/>
                    <a:pt x="50" y="67"/>
                  </a:cubicBezTo>
                  <a:cubicBezTo>
                    <a:pt x="43" y="54"/>
                    <a:pt x="31" y="44"/>
                    <a:pt x="16" y="40"/>
                  </a:cubicBezTo>
                  <a:cubicBezTo>
                    <a:pt x="56" y="10"/>
                    <a:pt x="56" y="10"/>
                    <a:pt x="56" y="10"/>
                  </a:cubicBezTo>
                  <a:cubicBezTo>
                    <a:pt x="56" y="10"/>
                    <a:pt x="56" y="10"/>
                    <a:pt x="56" y="10"/>
                  </a:cubicBezTo>
                  <a:cubicBezTo>
                    <a:pt x="56" y="0"/>
                    <a:pt x="56" y="0"/>
                    <a:pt x="56" y="0"/>
                  </a:cubicBezTo>
                  <a:cubicBezTo>
                    <a:pt x="0" y="0"/>
                    <a:pt x="0" y="0"/>
                    <a:pt x="0" y="0"/>
                  </a:cubicBezTo>
                  <a:cubicBezTo>
                    <a:pt x="0" y="10"/>
                    <a:pt x="0" y="10"/>
                    <a:pt x="0" y="10"/>
                  </a:cubicBezTo>
                  <a:cubicBezTo>
                    <a:pt x="37" y="10"/>
                    <a:pt x="37" y="10"/>
                    <a:pt x="37" y="10"/>
                  </a:cubicBezTo>
                  <a:cubicBezTo>
                    <a:pt x="0" y="37"/>
                    <a:pt x="0" y="37"/>
                    <a:pt x="0" y="37"/>
                  </a:cubicBezTo>
                  <a:cubicBezTo>
                    <a:pt x="0" y="37"/>
                    <a:pt x="0" y="37"/>
                    <a:pt x="0" y="37"/>
                  </a:cubicBezTo>
                  <a:cubicBezTo>
                    <a:pt x="0" y="145"/>
                    <a:pt x="0" y="145"/>
                    <a:pt x="0" y="145"/>
                  </a:cubicBezTo>
                  <a:cubicBezTo>
                    <a:pt x="31" y="145"/>
                    <a:pt x="56" y="121"/>
                    <a:pt x="56" y="91"/>
                  </a:cubicBezTo>
                  <a:cubicBezTo>
                    <a:pt x="56" y="87"/>
                    <a:pt x="55" y="82"/>
                    <a:pt x="54" y="78"/>
                  </a:cubicBezTo>
                  <a:cubicBezTo>
                    <a:pt x="78" y="78"/>
                    <a:pt x="78" y="78"/>
                    <a:pt x="78" y="78"/>
                  </a:cubicBezTo>
                  <a:cubicBezTo>
                    <a:pt x="78" y="108"/>
                    <a:pt x="78" y="108"/>
                    <a:pt x="78" y="108"/>
                  </a:cubicBezTo>
                  <a:cubicBezTo>
                    <a:pt x="89" y="108"/>
                    <a:pt x="89" y="108"/>
                    <a:pt x="89" y="108"/>
                  </a:cubicBezTo>
                  <a:cubicBezTo>
                    <a:pt x="89" y="78"/>
                    <a:pt x="89" y="78"/>
                    <a:pt x="89" y="78"/>
                  </a:cubicBezTo>
                  <a:cubicBezTo>
                    <a:pt x="120" y="78"/>
                    <a:pt x="120" y="78"/>
                    <a:pt x="120" y="78"/>
                  </a:cubicBezTo>
                  <a:cubicBezTo>
                    <a:pt x="120" y="67"/>
                    <a:pt x="120" y="67"/>
                    <a:pt x="120" y="67"/>
                  </a:cubicBezTo>
                  <a:lnTo>
                    <a:pt x="89" y="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AU" sz="1350"/>
            </a:p>
          </p:txBody>
        </p:sp>
      </p:grpSp>
      <p:sp>
        <p:nvSpPr>
          <p:cNvPr id="130" name="Rectangle 129">
            <a:extLst>
              <a:ext uri="{FF2B5EF4-FFF2-40B4-BE49-F238E27FC236}">
                <a16:creationId xmlns:a16="http://schemas.microsoft.com/office/drawing/2014/main" id="{D55933E4-6807-4701-87F8-94095A7C816B}"/>
              </a:ext>
            </a:extLst>
          </p:cNvPr>
          <p:cNvSpPr/>
          <p:nvPr/>
        </p:nvSpPr>
        <p:spPr>
          <a:xfrm>
            <a:off x="6151211" y="-925286"/>
            <a:ext cx="745049" cy="620486"/>
          </a:xfrm>
          <a:prstGeom prst="rect">
            <a:avLst/>
          </a:prstGeom>
          <a:solidFill>
            <a:srgbClr val="9D9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1106466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1488</TotalTime>
  <Words>1677</Words>
  <Application>Microsoft Office PowerPoint</Application>
  <PresentationFormat>On-screen Show (4:3)</PresentationFormat>
  <Paragraphs>296</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MT Std</vt:lpstr>
      <vt:lpstr>Arial MT Std Light</vt:lpstr>
      <vt:lpstr>Calibri</vt:lpstr>
      <vt:lpstr>Century Gothic</vt:lpstr>
      <vt:lpstr>DIN Alternate</vt:lpstr>
      <vt:lpstr>Helvetica Neue Light</vt:lpstr>
      <vt:lpstr>Optima</vt:lpstr>
      <vt:lpstr>Times New Roman</vt:lpstr>
      <vt:lpstr>Office Theme</vt:lpstr>
      <vt:lpstr>PowerPoint Presentation</vt:lpstr>
      <vt:lpstr>UNSW has an ambitious 10 year strategic vision  built around three key priorities</vt:lpstr>
      <vt:lpstr>New Academic  Calendar – UNSW3+</vt:lpstr>
      <vt:lpstr>What does it mean?</vt:lpstr>
      <vt:lpstr>2019 &amp; 2020 DATES</vt:lpstr>
      <vt:lpstr>PowerPoint Presentation</vt:lpstr>
      <vt:lpstr>PowerPoint Presentation</vt:lpstr>
      <vt:lpstr>Academic Calendar – Comparison</vt:lpstr>
      <vt:lpstr>Academic Calendar – PATHWAYS </vt:lpstr>
      <vt:lpstr>Indonesia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Henderson</dc:creator>
  <cp:lastModifiedBy>Novi Kurniawati</cp:lastModifiedBy>
  <cp:revision>77</cp:revision>
  <cp:lastPrinted>2017-06-06T05:48:50Z</cp:lastPrinted>
  <dcterms:created xsi:type="dcterms:W3CDTF">2017-06-02T16:36:30Z</dcterms:created>
  <dcterms:modified xsi:type="dcterms:W3CDTF">2017-11-20T10:13:15Z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2017-06-02T00:00:00Z</vt:filetime>
  </property>
  <property fmtid="{D5CDD505-2E9C-101B-9397-08002B2CF9AE}" pid="3" name="Creator">
    <vt:lpwstr>Adobe InDesign CC 2017 (Macintosh)</vt:lpwstr>
  </property>
  <property fmtid="{D5CDD505-2E9C-101B-9397-08002B2CF9AE}" pid="4" name="LastSaved">
    <vt:filetime>2017-06-02T00:00:00Z</vt:filetime>
  </property>
</Properties>
</file>